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67" r:id="rId2"/>
    <p:sldId id="256" r:id="rId3"/>
    <p:sldId id="257" r:id="rId4"/>
    <p:sldId id="258" r:id="rId5"/>
    <p:sldId id="259" r:id="rId6"/>
    <p:sldId id="268" r:id="rId7"/>
    <p:sldId id="260" r:id="rId8"/>
    <p:sldId id="261" r:id="rId9"/>
    <p:sldId id="275" r:id="rId10"/>
    <p:sldId id="262" r:id="rId11"/>
    <p:sldId id="263" r:id="rId12"/>
    <p:sldId id="276" r:id="rId13"/>
    <p:sldId id="277" r:id="rId14"/>
    <p:sldId id="273" r:id="rId15"/>
    <p:sldId id="27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96720-B094-410F-AED0-6B73F08628C7}"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IN"/>
        </a:p>
      </dgm:t>
    </dgm:pt>
    <dgm:pt modelId="{2A8C6883-1A90-491B-8C3D-6CE65DA446EF}">
      <dgm:prSet phldrT="[Text]" custT="1"/>
      <dgm:spPr>
        <a:blipFill dpi="0" rotWithShape="0">
          <a:blip xmlns:r="http://schemas.openxmlformats.org/officeDocument/2006/relationships" r:embed="rId1">
            <a:duotone>
              <a:prstClr val="black"/>
              <a:schemeClr val="tx2">
                <a:tint val="45000"/>
                <a:satMod val="400000"/>
              </a:schemeClr>
            </a:duotone>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a:stretch>
            <a:fillRect/>
          </a:stretch>
        </a:blipFill>
      </dgm:spPr>
      <dgm:t>
        <a:bodyPr/>
        <a:lstStyle/>
        <a:p>
          <a:endParaRPr lang="en-IN" sz="8000" b="0" cap="none" spc="0" dirty="0">
            <a:ln w="0"/>
            <a:solidFill>
              <a:schemeClr val="accent3"/>
            </a:solidFill>
            <a:effectLst>
              <a:outerShdw blurRad="38100" dist="19050" dir="2700000" algn="tl" rotWithShape="0">
                <a:schemeClr val="dk1">
                  <a:alpha val="40000"/>
                </a:schemeClr>
              </a:outerShdw>
            </a:effectLst>
          </a:endParaRPr>
        </a:p>
      </dgm:t>
    </dgm:pt>
    <dgm:pt modelId="{D4DF8496-F1A1-4CC7-BB58-94EA946C7033}" type="parTrans" cxnId="{BDA6A8AF-0D61-40C0-9DCA-12952BE2E811}">
      <dgm:prSet/>
      <dgm:spPr/>
      <dgm:t>
        <a:bodyPr/>
        <a:lstStyle/>
        <a:p>
          <a:endParaRPr lang="en-IN"/>
        </a:p>
      </dgm:t>
    </dgm:pt>
    <dgm:pt modelId="{6DD3C0CA-72B6-419F-A82E-537E8EB23A98}" type="sibTrans" cxnId="{BDA6A8AF-0D61-40C0-9DCA-12952BE2E811}">
      <dgm:prSet/>
      <dgm:spPr/>
      <dgm:t>
        <a:bodyPr/>
        <a:lstStyle/>
        <a:p>
          <a:endParaRPr lang="en-IN"/>
        </a:p>
      </dgm:t>
    </dgm:pt>
    <dgm:pt modelId="{0E80391D-5C0A-4BBB-8521-100578C63D18}">
      <dgm:prSet phldrT="[Text]"/>
      <dgm:spPr>
        <a:solidFill>
          <a:schemeClr val="accent3"/>
        </a:solidFill>
      </dgm:spPr>
      <dgm:t>
        <a:bodyPr/>
        <a:lstStyle/>
        <a:p>
          <a:r>
            <a:rPr lang="en-IN" dirty="0">
              <a:solidFill>
                <a:schemeClr val="bg1"/>
              </a:solidFill>
            </a:rPr>
            <a:t>Delay In </a:t>
          </a:r>
        </a:p>
        <a:p>
          <a:r>
            <a:rPr lang="en-IN" dirty="0">
              <a:solidFill>
                <a:schemeClr val="bg1"/>
              </a:solidFill>
            </a:rPr>
            <a:t>Service</a:t>
          </a:r>
          <a:endParaRPr lang="en-IN" dirty="0"/>
        </a:p>
      </dgm:t>
    </dgm:pt>
    <dgm:pt modelId="{DF863CA3-D97E-4BEE-9481-B0637D267A77}" type="parTrans" cxnId="{F508BD27-5FCF-465F-951D-B5CE87C0077D}">
      <dgm:prSet/>
      <dgm:spPr/>
      <dgm:t>
        <a:bodyPr/>
        <a:lstStyle/>
        <a:p>
          <a:endParaRPr lang="en-IN"/>
        </a:p>
      </dgm:t>
    </dgm:pt>
    <dgm:pt modelId="{BA50E7A0-97D1-46E5-9E6E-4CB964DF1311}" type="sibTrans" cxnId="{F508BD27-5FCF-465F-951D-B5CE87C0077D}">
      <dgm:prSet/>
      <dgm:spPr/>
      <dgm:t>
        <a:bodyPr/>
        <a:lstStyle/>
        <a:p>
          <a:endParaRPr lang="en-IN"/>
        </a:p>
      </dgm:t>
    </dgm:pt>
    <dgm:pt modelId="{215B0FFA-DA04-411B-8A95-C87419DDF842}">
      <dgm:prSet phldrT="[Text]"/>
      <dgm:spPr>
        <a:solidFill>
          <a:schemeClr val="accent3"/>
        </a:solidFill>
      </dgm:spPr>
      <dgm:t>
        <a:bodyPr/>
        <a:lstStyle/>
        <a:p>
          <a:r>
            <a:rPr lang="en-IN" dirty="0">
              <a:solidFill>
                <a:schemeClr val="bg1"/>
              </a:solidFill>
            </a:rPr>
            <a:t>Information</a:t>
          </a:r>
        </a:p>
        <a:p>
          <a:r>
            <a:rPr lang="en-IN" dirty="0">
              <a:solidFill>
                <a:schemeClr val="bg1"/>
              </a:solidFill>
            </a:rPr>
            <a:t>Loss</a:t>
          </a:r>
          <a:endParaRPr lang="en-IN" dirty="0"/>
        </a:p>
      </dgm:t>
    </dgm:pt>
    <dgm:pt modelId="{D1FED15C-0C1B-4570-9F33-B4F818734E10}" type="parTrans" cxnId="{4E150AB2-586E-4623-B783-C2AEBFEC0015}">
      <dgm:prSet/>
      <dgm:spPr/>
      <dgm:t>
        <a:bodyPr/>
        <a:lstStyle/>
        <a:p>
          <a:endParaRPr lang="en-IN"/>
        </a:p>
      </dgm:t>
    </dgm:pt>
    <dgm:pt modelId="{495FE666-5999-42BB-9404-ACAAC6475E16}" type="sibTrans" cxnId="{4E150AB2-586E-4623-B783-C2AEBFEC0015}">
      <dgm:prSet/>
      <dgm:spPr/>
      <dgm:t>
        <a:bodyPr/>
        <a:lstStyle/>
        <a:p>
          <a:endParaRPr lang="en-IN"/>
        </a:p>
      </dgm:t>
    </dgm:pt>
    <dgm:pt modelId="{99DC118C-7030-4266-9830-E1CB9A015ADE}">
      <dgm:prSet phldrT="[Text]" custT="1"/>
      <dgm:spPr>
        <a:solidFill>
          <a:schemeClr val="accent3"/>
        </a:solidFill>
      </dgm:spPr>
      <dgm:t>
        <a:bodyPr/>
        <a:lstStyle/>
        <a:p>
          <a:r>
            <a:rPr lang="en-IN" sz="2800" dirty="0">
              <a:solidFill>
                <a:schemeClr val="bg1"/>
              </a:solidFill>
            </a:rPr>
            <a:t>Difficult to find location</a:t>
          </a:r>
          <a:endParaRPr lang="en-IN" sz="2800" dirty="0"/>
        </a:p>
      </dgm:t>
    </dgm:pt>
    <dgm:pt modelId="{5514E264-07DB-45B1-84D8-C88B4FB53B25}" type="parTrans" cxnId="{6F5076EB-4ED2-4992-8E89-9913FCA541CF}">
      <dgm:prSet/>
      <dgm:spPr/>
      <dgm:t>
        <a:bodyPr/>
        <a:lstStyle/>
        <a:p>
          <a:endParaRPr lang="en-IN"/>
        </a:p>
      </dgm:t>
    </dgm:pt>
    <dgm:pt modelId="{C4B7478B-AA0F-4EA4-B45D-CEFE4AAAA097}" type="sibTrans" cxnId="{6F5076EB-4ED2-4992-8E89-9913FCA541CF}">
      <dgm:prSet/>
      <dgm:spPr/>
      <dgm:t>
        <a:bodyPr/>
        <a:lstStyle/>
        <a:p>
          <a:endParaRPr lang="en-IN"/>
        </a:p>
      </dgm:t>
    </dgm:pt>
    <dgm:pt modelId="{ADDE888F-E9AE-4B01-9104-1964A7ACD2CF}">
      <dgm:prSet phldrT="[Text]" custT="1"/>
      <dgm:spPr>
        <a:solidFill>
          <a:schemeClr val="accent3"/>
        </a:solidFill>
      </dgm:spPr>
      <dgm:t>
        <a:bodyPr/>
        <a:lstStyle/>
        <a:p>
          <a:r>
            <a:rPr lang="en-IN" sz="2800" dirty="0"/>
            <a:t>Traffic Gridlock</a:t>
          </a:r>
        </a:p>
      </dgm:t>
    </dgm:pt>
    <dgm:pt modelId="{D06635BB-7C06-456A-909A-31B2EDE30565}" type="parTrans" cxnId="{B142453B-3B26-41AA-8FDA-D1FDBB57E3C8}">
      <dgm:prSet/>
      <dgm:spPr/>
      <dgm:t>
        <a:bodyPr/>
        <a:lstStyle/>
        <a:p>
          <a:endParaRPr lang="en-IN"/>
        </a:p>
      </dgm:t>
    </dgm:pt>
    <dgm:pt modelId="{FB78B28F-EC6E-4C64-B98B-A0D65E6EE1B7}" type="sibTrans" cxnId="{B142453B-3B26-41AA-8FDA-D1FDBB57E3C8}">
      <dgm:prSet/>
      <dgm:spPr/>
      <dgm:t>
        <a:bodyPr/>
        <a:lstStyle/>
        <a:p>
          <a:endParaRPr lang="en-IN"/>
        </a:p>
      </dgm:t>
    </dgm:pt>
    <dgm:pt modelId="{E28786CB-C870-4A1A-B847-34BEAE026FA6}" type="pres">
      <dgm:prSet presAssocID="{80696720-B094-410F-AED0-6B73F08628C7}" presName="Name0" presStyleCnt="0">
        <dgm:presLayoutVars>
          <dgm:chMax val="1"/>
          <dgm:dir/>
          <dgm:animLvl val="ctr"/>
          <dgm:resizeHandles val="exact"/>
        </dgm:presLayoutVars>
      </dgm:prSet>
      <dgm:spPr/>
    </dgm:pt>
    <dgm:pt modelId="{2A9DDB91-B898-463B-B443-D96AAD77377B}" type="pres">
      <dgm:prSet presAssocID="{2A8C6883-1A90-491B-8C3D-6CE65DA446EF}" presName="centerShape" presStyleLbl="node0" presStyleIdx="0" presStyleCnt="1" custScaleX="331097" custScaleY="302202" custLinFactNeighborX="-1385"/>
      <dgm:spPr/>
    </dgm:pt>
    <dgm:pt modelId="{465413F3-D9C1-41CC-AA81-86AA208920C4}" type="pres">
      <dgm:prSet presAssocID="{DF863CA3-D97E-4BEE-9481-B0637D267A77}" presName="parTrans" presStyleLbl="sibTrans2D1" presStyleIdx="0" presStyleCnt="4"/>
      <dgm:spPr/>
    </dgm:pt>
    <dgm:pt modelId="{F1798A76-5C1E-4D6C-B150-BC349F739E01}" type="pres">
      <dgm:prSet presAssocID="{DF863CA3-D97E-4BEE-9481-B0637D267A77}" presName="connectorText" presStyleLbl="sibTrans2D1" presStyleIdx="0" presStyleCnt="4"/>
      <dgm:spPr/>
    </dgm:pt>
    <dgm:pt modelId="{47926FC7-B453-431D-8894-8D537672E131}" type="pres">
      <dgm:prSet presAssocID="{0E80391D-5C0A-4BBB-8521-100578C63D18}" presName="node" presStyleLbl="node1" presStyleIdx="0" presStyleCnt="4" custScaleX="143831" custScaleY="150408" custRadScaleRad="248907" custRadScaleInc="157813">
        <dgm:presLayoutVars>
          <dgm:bulletEnabled val="1"/>
        </dgm:presLayoutVars>
      </dgm:prSet>
      <dgm:spPr/>
    </dgm:pt>
    <dgm:pt modelId="{4785A218-7B41-4B08-9EC2-8A60D1F5ACB3}" type="pres">
      <dgm:prSet presAssocID="{D1FED15C-0C1B-4570-9F33-B4F818734E10}" presName="parTrans" presStyleLbl="sibTrans2D1" presStyleIdx="1" presStyleCnt="4"/>
      <dgm:spPr/>
    </dgm:pt>
    <dgm:pt modelId="{E45421D1-EAA4-4602-B7F2-06E6A899FE54}" type="pres">
      <dgm:prSet presAssocID="{D1FED15C-0C1B-4570-9F33-B4F818734E10}" presName="connectorText" presStyleLbl="sibTrans2D1" presStyleIdx="1" presStyleCnt="4"/>
      <dgm:spPr/>
    </dgm:pt>
    <dgm:pt modelId="{71290186-2DD5-4029-968A-C8A9EB8F71F1}" type="pres">
      <dgm:prSet presAssocID="{215B0FFA-DA04-411B-8A95-C87419DDF842}" presName="node" presStyleLbl="node1" presStyleIdx="1" presStyleCnt="4" custScaleX="165188" custScaleY="161307" custRadScaleRad="234248" custRadScaleInc="38923">
        <dgm:presLayoutVars>
          <dgm:bulletEnabled val="1"/>
        </dgm:presLayoutVars>
      </dgm:prSet>
      <dgm:spPr/>
    </dgm:pt>
    <dgm:pt modelId="{ECBEC0BC-8BEC-42E9-9CF6-3CFDAAB8C9ED}" type="pres">
      <dgm:prSet presAssocID="{5514E264-07DB-45B1-84D8-C88B4FB53B25}" presName="parTrans" presStyleLbl="sibTrans2D1" presStyleIdx="2" presStyleCnt="4"/>
      <dgm:spPr/>
    </dgm:pt>
    <dgm:pt modelId="{4B5A37D6-649B-4C6F-A433-8BE3322D63CA}" type="pres">
      <dgm:prSet presAssocID="{5514E264-07DB-45B1-84D8-C88B4FB53B25}" presName="connectorText" presStyleLbl="sibTrans2D1" presStyleIdx="2" presStyleCnt="4"/>
      <dgm:spPr/>
    </dgm:pt>
    <dgm:pt modelId="{7BCE8EE6-B3AF-49EC-BEBD-FB8A2E6E12B1}" type="pres">
      <dgm:prSet presAssocID="{99DC118C-7030-4266-9830-E1CB9A015ADE}" presName="node" presStyleLbl="node1" presStyleIdx="2" presStyleCnt="4" custScaleX="156979" custScaleY="150408" custRadScaleRad="237666" custRadScaleInc="161220">
        <dgm:presLayoutVars>
          <dgm:bulletEnabled val="1"/>
        </dgm:presLayoutVars>
      </dgm:prSet>
      <dgm:spPr/>
    </dgm:pt>
    <dgm:pt modelId="{6A45609A-B80C-4BB3-8CC2-516E65A87328}" type="pres">
      <dgm:prSet presAssocID="{D06635BB-7C06-456A-909A-31B2EDE30565}" presName="parTrans" presStyleLbl="sibTrans2D1" presStyleIdx="3" presStyleCnt="4"/>
      <dgm:spPr/>
    </dgm:pt>
    <dgm:pt modelId="{BED63E4E-5468-4E0F-917D-7B6C34673B19}" type="pres">
      <dgm:prSet presAssocID="{D06635BB-7C06-456A-909A-31B2EDE30565}" presName="connectorText" presStyleLbl="sibTrans2D1" presStyleIdx="3" presStyleCnt="4"/>
      <dgm:spPr/>
    </dgm:pt>
    <dgm:pt modelId="{6F86ABFD-F954-4731-9498-1733AD75FF4D}" type="pres">
      <dgm:prSet presAssocID="{ADDE888F-E9AE-4B01-9104-1964A7ACD2CF}" presName="node" presStyleLbl="node1" presStyleIdx="3" presStyleCnt="4" custScaleX="166760" custScaleY="172846" custRadScaleRad="239372" custRadScaleInc="41675">
        <dgm:presLayoutVars>
          <dgm:bulletEnabled val="1"/>
        </dgm:presLayoutVars>
      </dgm:prSet>
      <dgm:spPr/>
    </dgm:pt>
  </dgm:ptLst>
  <dgm:cxnLst>
    <dgm:cxn modelId="{F508BD27-5FCF-465F-951D-B5CE87C0077D}" srcId="{2A8C6883-1A90-491B-8C3D-6CE65DA446EF}" destId="{0E80391D-5C0A-4BBB-8521-100578C63D18}" srcOrd="0" destOrd="0" parTransId="{DF863CA3-D97E-4BEE-9481-B0637D267A77}" sibTransId="{BA50E7A0-97D1-46E5-9E6E-4CB964DF1311}"/>
    <dgm:cxn modelId="{61E8D42B-4A79-4302-AE3D-FE4C9A0CEDB1}" type="presOf" srcId="{D06635BB-7C06-456A-909A-31B2EDE30565}" destId="{6A45609A-B80C-4BB3-8CC2-516E65A87328}" srcOrd="0" destOrd="0" presId="urn:microsoft.com/office/officeart/2005/8/layout/radial5"/>
    <dgm:cxn modelId="{B142453B-3B26-41AA-8FDA-D1FDBB57E3C8}" srcId="{2A8C6883-1A90-491B-8C3D-6CE65DA446EF}" destId="{ADDE888F-E9AE-4B01-9104-1964A7ACD2CF}" srcOrd="3" destOrd="0" parTransId="{D06635BB-7C06-456A-909A-31B2EDE30565}" sibTransId="{FB78B28F-EC6E-4C64-B98B-A0D65E6EE1B7}"/>
    <dgm:cxn modelId="{6427B83E-A2CC-49C3-97AB-3EDFB8170B60}" type="presOf" srcId="{99DC118C-7030-4266-9830-E1CB9A015ADE}" destId="{7BCE8EE6-B3AF-49EC-BEBD-FB8A2E6E12B1}" srcOrd="0" destOrd="0" presId="urn:microsoft.com/office/officeart/2005/8/layout/radial5"/>
    <dgm:cxn modelId="{D9C77B58-697C-4DC4-84A7-98BB71CAC340}" type="presOf" srcId="{5514E264-07DB-45B1-84D8-C88B4FB53B25}" destId="{4B5A37D6-649B-4C6F-A433-8BE3322D63CA}" srcOrd="1" destOrd="0" presId="urn:microsoft.com/office/officeart/2005/8/layout/radial5"/>
    <dgm:cxn modelId="{1FF56F5A-D97A-4589-9A70-DC2214D51B2A}" type="presOf" srcId="{80696720-B094-410F-AED0-6B73F08628C7}" destId="{E28786CB-C870-4A1A-B847-34BEAE026FA6}" srcOrd="0" destOrd="0" presId="urn:microsoft.com/office/officeart/2005/8/layout/radial5"/>
    <dgm:cxn modelId="{EBA3B185-F5E7-419B-9CB2-DDA243E7F261}" type="presOf" srcId="{0E80391D-5C0A-4BBB-8521-100578C63D18}" destId="{47926FC7-B453-431D-8894-8D537672E131}" srcOrd="0" destOrd="0" presId="urn:microsoft.com/office/officeart/2005/8/layout/radial5"/>
    <dgm:cxn modelId="{3B6C748F-97AD-4B6D-B661-3ADA6861FED7}" type="presOf" srcId="{D1FED15C-0C1B-4570-9F33-B4F818734E10}" destId="{4785A218-7B41-4B08-9EC2-8A60D1F5ACB3}" srcOrd="0" destOrd="0" presId="urn:microsoft.com/office/officeart/2005/8/layout/radial5"/>
    <dgm:cxn modelId="{5DFB5395-BF9D-4485-A419-7628746DD83C}" type="presOf" srcId="{ADDE888F-E9AE-4B01-9104-1964A7ACD2CF}" destId="{6F86ABFD-F954-4731-9498-1733AD75FF4D}" srcOrd="0" destOrd="0" presId="urn:microsoft.com/office/officeart/2005/8/layout/radial5"/>
    <dgm:cxn modelId="{A48EC697-102F-44F1-AE37-655EC3700899}" type="presOf" srcId="{215B0FFA-DA04-411B-8A95-C87419DDF842}" destId="{71290186-2DD5-4029-968A-C8A9EB8F71F1}" srcOrd="0" destOrd="0" presId="urn:microsoft.com/office/officeart/2005/8/layout/radial5"/>
    <dgm:cxn modelId="{DA5A73A9-C1F2-4465-BB78-1DA533779EB3}" type="presOf" srcId="{5514E264-07DB-45B1-84D8-C88B4FB53B25}" destId="{ECBEC0BC-8BEC-42E9-9CF6-3CFDAAB8C9ED}" srcOrd="0" destOrd="0" presId="urn:microsoft.com/office/officeart/2005/8/layout/radial5"/>
    <dgm:cxn modelId="{F256C1AE-2B6F-498E-8075-43297391F4E4}" type="presOf" srcId="{DF863CA3-D97E-4BEE-9481-B0637D267A77}" destId="{465413F3-D9C1-41CC-AA81-86AA208920C4}" srcOrd="0" destOrd="0" presId="urn:microsoft.com/office/officeart/2005/8/layout/radial5"/>
    <dgm:cxn modelId="{BDA6A8AF-0D61-40C0-9DCA-12952BE2E811}" srcId="{80696720-B094-410F-AED0-6B73F08628C7}" destId="{2A8C6883-1A90-491B-8C3D-6CE65DA446EF}" srcOrd="0" destOrd="0" parTransId="{D4DF8496-F1A1-4CC7-BB58-94EA946C7033}" sibTransId="{6DD3C0CA-72B6-419F-A82E-537E8EB23A98}"/>
    <dgm:cxn modelId="{4E150AB2-586E-4623-B783-C2AEBFEC0015}" srcId="{2A8C6883-1A90-491B-8C3D-6CE65DA446EF}" destId="{215B0FFA-DA04-411B-8A95-C87419DDF842}" srcOrd="1" destOrd="0" parTransId="{D1FED15C-0C1B-4570-9F33-B4F818734E10}" sibTransId="{495FE666-5999-42BB-9404-ACAAC6475E16}"/>
    <dgm:cxn modelId="{B27252C1-91A5-4CFB-BCE8-31092D8781D4}" type="presOf" srcId="{D06635BB-7C06-456A-909A-31B2EDE30565}" destId="{BED63E4E-5468-4E0F-917D-7B6C34673B19}" srcOrd="1" destOrd="0" presId="urn:microsoft.com/office/officeart/2005/8/layout/radial5"/>
    <dgm:cxn modelId="{0DA38DC1-2692-4FD4-91CB-61A3089A1DA9}" type="presOf" srcId="{2A8C6883-1A90-491B-8C3D-6CE65DA446EF}" destId="{2A9DDB91-B898-463B-B443-D96AAD77377B}" srcOrd="0" destOrd="0" presId="urn:microsoft.com/office/officeart/2005/8/layout/radial5"/>
    <dgm:cxn modelId="{51F563C9-3D2F-47AB-A5C0-C2857DDD6D9A}" type="presOf" srcId="{DF863CA3-D97E-4BEE-9481-B0637D267A77}" destId="{F1798A76-5C1E-4D6C-B150-BC349F739E01}" srcOrd="1" destOrd="0" presId="urn:microsoft.com/office/officeart/2005/8/layout/radial5"/>
    <dgm:cxn modelId="{7F76ABE4-0599-4882-99DF-BE8CD7AA3A1B}" type="presOf" srcId="{D1FED15C-0C1B-4570-9F33-B4F818734E10}" destId="{E45421D1-EAA4-4602-B7F2-06E6A899FE54}" srcOrd="1" destOrd="0" presId="urn:microsoft.com/office/officeart/2005/8/layout/radial5"/>
    <dgm:cxn modelId="{6F5076EB-4ED2-4992-8E89-9913FCA541CF}" srcId="{2A8C6883-1A90-491B-8C3D-6CE65DA446EF}" destId="{99DC118C-7030-4266-9830-E1CB9A015ADE}" srcOrd="2" destOrd="0" parTransId="{5514E264-07DB-45B1-84D8-C88B4FB53B25}" sibTransId="{C4B7478B-AA0F-4EA4-B45D-CEFE4AAAA097}"/>
    <dgm:cxn modelId="{F6FC95D4-B13D-46AA-B8AC-8F42ED1BA664}" type="presParOf" srcId="{E28786CB-C870-4A1A-B847-34BEAE026FA6}" destId="{2A9DDB91-B898-463B-B443-D96AAD77377B}" srcOrd="0" destOrd="0" presId="urn:microsoft.com/office/officeart/2005/8/layout/radial5"/>
    <dgm:cxn modelId="{44EB9C72-7707-41D1-9E31-CC3DEF442833}" type="presParOf" srcId="{E28786CB-C870-4A1A-B847-34BEAE026FA6}" destId="{465413F3-D9C1-41CC-AA81-86AA208920C4}" srcOrd="1" destOrd="0" presId="urn:microsoft.com/office/officeart/2005/8/layout/radial5"/>
    <dgm:cxn modelId="{040B87EA-3A6C-4036-84B8-7A2725573C4D}" type="presParOf" srcId="{465413F3-D9C1-41CC-AA81-86AA208920C4}" destId="{F1798A76-5C1E-4D6C-B150-BC349F739E01}" srcOrd="0" destOrd="0" presId="urn:microsoft.com/office/officeart/2005/8/layout/radial5"/>
    <dgm:cxn modelId="{B974BE73-1E4E-4F87-9F7C-FD92F879D173}" type="presParOf" srcId="{E28786CB-C870-4A1A-B847-34BEAE026FA6}" destId="{47926FC7-B453-431D-8894-8D537672E131}" srcOrd="2" destOrd="0" presId="urn:microsoft.com/office/officeart/2005/8/layout/radial5"/>
    <dgm:cxn modelId="{3C1E4252-FAB7-44E7-8585-358842B2D85C}" type="presParOf" srcId="{E28786CB-C870-4A1A-B847-34BEAE026FA6}" destId="{4785A218-7B41-4B08-9EC2-8A60D1F5ACB3}" srcOrd="3" destOrd="0" presId="urn:microsoft.com/office/officeart/2005/8/layout/radial5"/>
    <dgm:cxn modelId="{BB447672-BEC8-4F27-9B1D-AB3BB6255B25}" type="presParOf" srcId="{4785A218-7B41-4B08-9EC2-8A60D1F5ACB3}" destId="{E45421D1-EAA4-4602-B7F2-06E6A899FE54}" srcOrd="0" destOrd="0" presId="urn:microsoft.com/office/officeart/2005/8/layout/radial5"/>
    <dgm:cxn modelId="{5F7202FF-2A95-4605-84BD-DFEF12BF6CA9}" type="presParOf" srcId="{E28786CB-C870-4A1A-B847-34BEAE026FA6}" destId="{71290186-2DD5-4029-968A-C8A9EB8F71F1}" srcOrd="4" destOrd="0" presId="urn:microsoft.com/office/officeart/2005/8/layout/radial5"/>
    <dgm:cxn modelId="{6763BD02-B322-40CE-91B2-AD49322206D9}" type="presParOf" srcId="{E28786CB-C870-4A1A-B847-34BEAE026FA6}" destId="{ECBEC0BC-8BEC-42E9-9CF6-3CFDAAB8C9ED}" srcOrd="5" destOrd="0" presId="urn:microsoft.com/office/officeart/2005/8/layout/radial5"/>
    <dgm:cxn modelId="{C4630B8B-A56D-4B5B-8147-1CBEE4DF89FA}" type="presParOf" srcId="{ECBEC0BC-8BEC-42E9-9CF6-3CFDAAB8C9ED}" destId="{4B5A37D6-649B-4C6F-A433-8BE3322D63CA}" srcOrd="0" destOrd="0" presId="urn:microsoft.com/office/officeart/2005/8/layout/radial5"/>
    <dgm:cxn modelId="{4DDDF9DC-CC8A-4277-905D-0FC1D40D36E7}" type="presParOf" srcId="{E28786CB-C870-4A1A-B847-34BEAE026FA6}" destId="{7BCE8EE6-B3AF-49EC-BEBD-FB8A2E6E12B1}" srcOrd="6" destOrd="0" presId="urn:microsoft.com/office/officeart/2005/8/layout/radial5"/>
    <dgm:cxn modelId="{6FC507FE-CE04-49C8-9D4D-F112269FE5D4}" type="presParOf" srcId="{E28786CB-C870-4A1A-B847-34BEAE026FA6}" destId="{6A45609A-B80C-4BB3-8CC2-516E65A87328}" srcOrd="7" destOrd="0" presId="urn:microsoft.com/office/officeart/2005/8/layout/radial5"/>
    <dgm:cxn modelId="{7C8B3F49-CD1A-41A4-A538-B4E6524A7499}" type="presParOf" srcId="{6A45609A-B80C-4BB3-8CC2-516E65A87328}" destId="{BED63E4E-5468-4E0F-917D-7B6C34673B19}" srcOrd="0" destOrd="0" presId="urn:microsoft.com/office/officeart/2005/8/layout/radial5"/>
    <dgm:cxn modelId="{D882CF55-9BD7-4D68-B60F-0D174120811C}" type="presParOf" srcId="{E28786CB-C870-4A1A-B847-34BEAE026FA6}" destId="{6F86ABFD-F954-4731-9498-1733AD75FF4D}"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DDB91-B898-463B-B443-D96AAD77377B}">
      <dsp:nvSpPr>
        <dsp:cNvPr id="0" name=""/>
        <dsp:cNvSpPr/>
      </dsp:nvSpPr>
      <dsp:spPr>
        <a:xfrm>
          <a:off x="3348936" y="556591"/>
          <a:ext cx="4704247" cy="4293705"/>
        </a:xfrm>
        <a:prstGeom prst="ellipse">
          <a:avLst/>
        </a:prstGeom>
        <a:blipFill dpi="0" rotWithShape="0">
          <a:blip xmlns:r="http://schemas.openxmlformats.org/officeDocument/2006/relationships" r:embed="rId1">
            <a:duotone>
              <a:prstClr val="black"/>
              <a:schemeClr val="tx2">
                <a:tint val="45000"/>
                <a:satMod val="400000"/>
              </a:schemeClr>
            </a:duotone>
            <a:extLst>
              <a:ext uri="{BEBA8EAE-BF5A-486C-A8C5-ECC9F3942E4B}">
                <a14:imgProps xmlns:a14="http://schemas.microsoft.com/office/drawing/2010/main">
                  <a14:imgLayer r:embed="rId2">
                    <a14:imgEffect>
                      <a14:brightnessContrast bright="20000" contrast="-20000"/>
                    </a14:imgEffect>
                  </a14:imgLayer>
                </a14:imgProps>
              </a:ex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3556000">
            <a:lnSpc>
              <a:spcPct val="90000"/>
            </a:lnSpc>
            <a:spcBef>
              <a:spcPct val="0"/>
            </a:spcBef>
            <a:spcAft>
              <a:spcPct val="35000"/>
            </a:spcAft>
            <a:buNone/>
          </a:pPr>
          <a:endParaRPr lang="en-IN" sz="8000" b="0" kern="1200" cap="none" spc="0" dirty="0">
            <a:ln w="0"/>
            <a:solidFill>
              <a:schemeClr val="accent3"/>
            </a:solidFill>
            <a:effectLst>
              <a:outerShdw blurRad="38100" dist="19050" dir="2700000" algn="tl" rotWithShape="0">
                <a:schemeClr val="dk1">
                  <a:alpha val="40000"/>
                </a:schemeClr>
              </a:outerShdw>
            </a:effectLst>
          </a:endParaRPr>
        </a:p>
      </dsp:txBody>
      <dsp:txXfrm>
        <a:off x="4037857" y="1185390"/>
        <a:ext cx="3326405" cy="3036107"/>
      </dsp:txXfrm>
    </dsp:sp>
    <dsp:sp modelId="{465413F3-D9C1-41CC-AA81-86AA208920C4}">
      <dsp:nvSpPr>
        <dsp:cNvPr id="0" name=""/>
        <dsp:cNvSpPr/>
      </dsp:nvSpPr>
      <dsp:spPr>
        <a:xfrm rot="20473267">
          <a:off x="8226081" y="1454466"/>
          <a:ext cx="875786" cy="483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8229938" y="1574407"/>
        <a:ext cx="730864" cy="289844"/>
      </dsp:txXfrm>
    </dsp:sp>
    <dsp:sp modelId="{47926FC7-B453-431D-8894-8D537672E131}">
      <dsp:nvSpPr>
        <dsp:cNvPr id="0" name=""/>
        <dsp:cNvSpPr/>
      </dsp:nvSpPr>
      <dsp:spPr>
        <a:xfrm>
          <a:off x="9419598" y="23153"/>
          <a:ext cx="2043560" cy="2137006"/>
        </a:xfrm>
        <a:prstGeom prst="ellipse">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Delay In </a:t>
          </a:r>
        </a:p>
        <a:p>
          <a:pPr marL="0" lvl="0" indent="0" algn="ctr" defTabSz="1111250">
            <a:lnSpc>
              <a:spcPct val="90000"/>
            </a:lnSpc>
            <a:spcBef>
              <a:spcPct val="0"/>
            </a:spcBef>
            <a:spcAft>
              <a:spcPct val="35000"/>
            </a:spcAft>
            <a:buNone/>
          </a:pPr>
          <a:r>
            <a:rPr lang="en-IN" sz="2500" kern="1200" dirty="0">
              <a:solidFill>
                <a:schemeClr val="bg1"/>
              </a:solidFill>
            </a:rPr>
            <a:t>Service</a:t>
          </a:r>
          <a:endParaRPr lang="en-IN" sz="2500" kern="1200" dirty="0"/>
        </a:p>
      </dsp:txBody>
      <dsp:txXfrm>
        <a:off x="9718870" y="336110"/>
        <a:ext cx="1445016" cy="1511092"/>
      </dsp:txXfrm>
    </dsp:sp>
    <dsp:sp modelId="{4785A218-7B41-4B08-9EC2-8A60D1F5ACB3}">
      <dsp:nvSpPr>
        <dsp:cNvPr id="0" name=""/>
        <dsp:cNvSpPr/>
      </dsp:nvSpPr>
      <dsp:spPr>
        <a:xfrm rot="1038823">
          <a:off x="8167144" y="3330855"/>
          <a:ext cx="642879" cy="483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8170427" y="3405905"/>
        <a:ext cx="497957" cy="289844"/>
      </dsp:txXfrm>
    </dsp:sp>
    <dsp:sp modelId="{71290186-2DD5-4029-968A-C8A9EB8F71F1}">
      <dsp:nvSpPr>
        <dsp:cNvPr id="0" name=""/>
        <dsp:cNvSpPr/>
      </dsp:nvSpPr>
      <dsp:spPr>
        <a:xfrm>
          <a:off x="9029383" y="2960858"/>
          <a:ext cx="2347001" cy="2291860"/>
        </a:xfrm>
        <a:prstGeom prst="ellipse">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IN" sz="2500" kern="1200" dirty="0">
              <a:solidFill>
                <a:schemeClr val="bg1"/>
              </a:solidFill>
            </a:rPr>
            <a:t>Information</a:t>
          </a:r>
        </a:p>
        <a:p>
          <a:pPr marL="0" lvl="0" indent="0" algn="ctr" defTabSz="1111250">
            <a:lnSpc>
              <a:spcPct val="90000"/>
            </a:lnSpc>
            <a:spcBef>
              <a:spcPct val="0"/>
            </a:spcBef>
            <a:spcAft>
              <a:spcPct val="35000"/>
            </a:spcAft>
            <a:buNone/>
          </a:pPr>
          <a:r>
            <a:rPr lang="en-IN" sz="2500" kern="1200" dirty="0">
              <a:solidFill>
                <a:schemeClr val="bg1"/>
              </a:solidFill>
            </a:rPr>
            <a:t>Loss</a:t>
          </a:r>
          <a:endParaRPr lang="en-IN" sz="2500" kern="1200" dirty="0"/>
        </a:p>
      </dsp:txBody>
      <dsp:txXfrm>
        <a:off x="9373093" y="3296493"/>
        <a:ext cx="1659581" cy="1620590"/>
      </dsp:txXfrm>
    </dsp:sp>
    <dsp:sp modelId="{ECBEC0BC-8BEC-42E9-9CF6-3CFDAAB8C9ED}">
      <dsp:nvSpPr>
        <dsp:cNvPr id="0" name=""/>
        <dsp:cNvSpPr/>
      </dsp:nvSpPr>
      <dsp:spPr>
        <a:xfrm rot="9740789">
          <a:off x="2580606" y="3350662"/>
          <a:ext cx="655588" cy="483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2722116" y="3425302"/>
        <a:ext cx="510666" cy="289844"/>
      </dsp:txXfrm>
    </dsp:sp>
    <dsp:sp modelId="{7BCE8EE6-B3AF-49EC-BEBD-FB8A2E6E12B1}">
      <dsp:nvSpPr>
        <dsp:cNvPr id="0" name=""/>
        <dsp:cNvSpPr/>
      </dsp:nvSpPr>
      <dsp:spPr>
        <a:xfrm>
          <a:off x="127850" y="3053693"/>
          <a:ext cx="2230367" cy="2137006"/>
        </a:xfrm>
        <a:prstGeom prst="ellipse">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solidFill>
                <a:schemeClr val="bg1"/>
              </a:solidFill>
            </a:rPr>
            <a:t>Difficult to find location</a:t>
          </a:r>
          <a:endParaRPr lang="en-IN" sz="2800" kern="1200" dirty="0"/>
        </a:p>
      </dsp:txBody>
      <dsp:txXfrm>
        <a:off x="454480" y="3366650"/>
        <a:ext cx="1577107" cy="1511092"/>
      </dsp:txXfrm>
    </dsp:sp>
    <dsp:sp modelId="{6A45609A-B80C-4BB3-8CC2-516E65A87328}">
      <dsp:nvSpPr>
        <dsp:cNvPr id="0" name=""/>
        <dsp:cNvSpPr/>
      </dsp:nvSpPr>
      <dsp:spPr>
        <a:xfrm rot="11899118">
          <a:off x="2636272" y="1550462"/>
          <a:ext cx="623676" cy="483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2777522" y="1669852"/>
        <a:ext cx="478754" cy="289844"/>
      </dsp:txXfrm>
    </dsp:sp>
    <dsp:sp modelId="{6F86ABFD-F954-4731-9498-1733AD75FF4D}">
      <dsp:nvSpPr>
        <dsp:cNvPr id="0" name=""/>
        <dsp:cNvSpPr/>
      </dsp:nvSpPr>
      <dsp:spPr>
        <a:xfrm>
          <a:off x="59632" y="0"/>
          <a:ext cx="2369336" cy="2455806"/>
        </a:xfrm>
        <a:prstGeom prst="ellipse">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t>Traffic Gridlock</a:t>
          </a:r>
        </a:p>
      </dsp:txBody>
      <dsp:txXfrm>
        <a:off x="406613" y="359644"/>
        <a:ext cx="1675374" cy="173651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67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2240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5924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4844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3650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3243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8744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8694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5703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9/28/2019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3316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752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9/28/2019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80917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84" r:id="rId5"/>
    <p:sldLayoutId id="2147483690" r:id="rId6"/>
    <p:sldLayoutId id="2147483691" r:id="rId7"/>
    <p:sldLayoutId id="2147483681" r:id="rId8"/>
    <p:sldLayoutId id="2147483682" r:id="rId9"/>
    <p:sldLayoutId id="2147483683" r:id="rId10"/>
    <p:sldLayoutId id="2147483685"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25160E-8320-4E96-8238-2B4A821A5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65" y="-278527"/>
            <a:ext cx="15247089" cy="7166344"/>
          </a:xfrm>
          <a:prstGeom prst="rect">
            <a:avLst/>
          </a:prstGeom>
        </p:spPr>
      </p:pic>
    </p:spTree>
    <p:extLst>
      <p:ext uri="{BB962C8B-B14F-4D97-AF65-F5344CB8AC3E}">
        <p14:creationId xmlns:p14="http://schemas.microsoft.com/office/powerpoint/2010/main" val="4246128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Bent 1">
            <a:extLst>
              <a:ext uri="{FF2B5EF4-FFF2-40B4-BE49-F238E27FC236}">
                <a16:creationId xmlns:a16="http://schemas.microsoft.com/office/drawing/2014/main" id="{CF41E96F-578F-4D08-A68E-4E57B09F696C}"/>
              </a:ext>
            </a:extLst>
          </p:cNvPr>
          <p:cNvSpPr/>
          <p:nvPr/>
        </p:nvSpPr>
        <p:spPr>
          <a:xfrm>
            <a:off x="2405270" y="3230218"/>
            <a:ext cx="5198165" cy="2136913"/>
          </a:xfrm>
          <a:prstGeom prst="bentArrow">
            <a:avLst>
              <a:gd name="adj1" fmla="val 2208"/>
              <a:gd name="adj2" fmla="val 7558"/>
              <a:gd name="adj3" fmla="val 23140"/>
              <a:gd name="adj4" fmla="val 43750"/>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
        <p:nvSpPr>
          <p:cNvPr id="3" name="TextBox 2">
            <a:extLst>
              <a:ext uri="{FF2B5EF4-FFF2-40B4-BE49-F238E27FC236}">
                <a16:creationId xmlns:a16="http://schemas.microsoft.com/office/drawing/2014/main" id="{9FDD75A6-E957-4AAB-A6EA-50064C5669F9}"/>
              </a:ext>
            </a:extLst>
          </p:cNvPr>
          <p:cNvSpPr txBox="1"/>
          <p:nvPr/>
        </p:nvSpPr>
        <p:spPr>
          <a:xfrm>
            <a:off x="1419690" y="614378"/>
            <a:ext cx="9118703" cy="1323439"/>
          </a:xfrm>
          <a:prstGeom prst="rect">
            <a:avLst/>
          </a:prstGeom>
          <a:noFill/>
        </p:spPr>
        <p:txBody>
          <a:bodyPr wrap="square" rtlCol="0">
            <a:spAutoFit/>
          </a:bodyPr>
          <a:lstStyle/>
          <a:p>
            <a:r>
              <a:rPr lang="en-GB" sz="2000" b="1" dirty="0"/>
              <a:t>Looking at the present state of practice, the green light sequence is determined without taking the possible presence of emergency vehicles into account. Therefore, emergency vehicles such as ambulances, police cars, fire engines, etc. must wait in traffic.</a:t>
            </a:r>
            <a:endParaRPr lang="en-IN" sz="2800" b="1" dirty="0"/>
          </a:p>
        </p:txBody>
      </p:sp>
      <p:pic>
        <p:nvPicPr>
          <p:cNvPr id="8" name="Content Placeholder 7">
            <a:extLst>
              <a:ext uri="{FF2B5EF4-FFF2-40B4-BE49-F238E27FC236}">
                <a16:creationId xmlns:a16="http://schemas.microsoft.com/office/drawing/2014/main" id="{E12B749E-FADD-45B3-B608-38F7E7DED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715" y="2038350"/>
            <a:ext cx="9450425" cy="4305018"/>
          </a:xfrm>
        </p:spPr>
      </p:pic>
    </p:spTree>
    <p:extLst>
      <p:ext uri="{BB962C8B-B14F-4D97-AF65-F5344CB8AC3E}">
        <p14:creationId xmlns:p14="http://schemas.microsoft.com/office/powerpoint/2010/main" val="22461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1D23C1-2E91-40BF-AD3E-3A7BA66FC3E5}"/>
              </a:ext>
            </a:extLst>
          </p:cNvPr>
          <p:cNvSpPr txBox="1"/>
          <p:nvPr/>
        </p:nvSpPr>
        <p:spPr>
          <a:xfrm flipH="1">
            <a:off x="427809" y="457200"/>
            <a:ext cx="11359998" cy="1200329"/>
          </a:xfrm>
          <a:prstGeom prst="rect">
            <a:avLst/>
          </a:prstGeom>
          <a:noFill/>
        </p:spPr>
        <p:txBody>
          <a:bodyPr wrap="square" rtlCol="0">
            <a:spAutoFit/>
          </a:bodyPr>
          <a:lstStyle/>
          <a:p>
            <a:pPr algn="just"/>
            <a:r>
              <a:rPr lang="en-GB" dirty="0"/>
              <a:t>To schedule emergency vehicles in traffic. The approach combines the measurement of the distance between the emergency vehicle and an intersection using visual sensing methods, vehicle counting and time sensitive alert transmission within the sensor network.</a:t>
            </a:r>
          </a:p>
          <a:p>
            <a:pPr algn="just"/>
            <a:endParaRPr lang="en-IN" dirty="0"/>
          </a:p>
        </p:txBody>
      </p:sp>
      <p:sp>
        <p:nvSpPr>
          <p:cNvPr id="8" name="TextBox 7">
            <a:extLst>
              <a:ext uri="{FF2B5EF4-FFF2-40B4-BE49-F238E27FC236}">
                <a16:creationId xmlns:a16="http://schemas.microsoft.com/office/drawing/2014/main" id="{45F36E4B-5C01-440C-B1E4-7CEE1AB680ED}"/>
              </a:ext>
            </a:extLst>
          </p:cNvPr>
          <p:cNvSpPr txBox="1"/>
          <p:nvPr/>
        </p:nvSpPr>
        <p:spPr>
          <a:xfrm>
            <a:off x="427809" y="2028953"/>
            <a:ext cx="3410766" cy="3139321"/>
          </a:xfrm>
          <a:prstGeom prst="rect">
            <a:avLst/>
          </a:prstGeom>
          <a:noFill/>
        </p:spPr>
        <p:txBody>
          <a:bodyPr wrap="square" rtlCol="0">
            <a:spAutoFit/>
          </a:bodyPr>
          <a:lstStyle/>
          <a:p>
            <a:pPr algn="just"/>
            <a:r>
              <a:rPr lang="en-GB" dirty="0"/>
              <a:t>Along with visual sensing techniques to collect emergency vehicle information, it is very important to have a Medium Access Control (MAC) protocol to deliver the emergency vehicle information to the Traffic Management Centre (TMC) with less delay. Then only the emergency vehicle is quickly served and can reach the destination in time.</a:t>
            </a:r>
            <a:endParaRPr lang="en-IN" dirty="0"/>
          </a:p>
        </p:txBody>
      </p:sp>
      <p:sp>
        <p:nvSpPr>
          <p:cNvPr id="9" name="TextBox 8">
            <a:extLst>
              <a:ext uri="{FF2B5EF4-FFF2-40B4-BE49-F238E27FC236}">
                <a16:creationId xmlns:a16="http://schemas.microsoft.com/office/drawing/2014/main" id="{CC7746DC-F1F8-40BB-AF8B-F28898DA936F}"/>
              </a:ext>
            </a:extLst>
          </p:cNvPr>
          <p:cNvSpPr txBox="1"/>
          <p:nvPr/>
        </p:nvSpPr>
        <p:spPr>
          <a:xfrm>
            <a:off x="348293" y="1186896"/>
            <a:ext cx="3319670" cy="1046440"/>
          </a:xfrm>
          <a:prstGeom prst="rect">
            <a:avLst/>
          </a:prstGeom>
          <a:noFill/>
        </p:spPr>
        <p:txBody>
          <a:bodyPr wrap="square" rtlCol="0">
            <a:spAutoFit/>
          </a:bodyPr>
          <a:lstStyle/>
          <a:p>
            <a:pPr algn="ctr"/>
            <a:r>
              <a:rPr lang="en-IN" sz="4400" b="1" dirty="0">
                <a:ln w="9525">
                  <a:solidFill>
                    <a:schemeClr val="bg1"/>
                  </a:solidFill>
                  <a:prstDash val="solid"/>
                </a:ln>
                <a:effectLst>
                  <a:outerShdw blurRad="12700" dist="38100" dir="2700000" algn="tl" rotWithShape="0">
                    <a:schemeClr val="bg1">
                      <a:lumMod val="50000"/>
                    </a:schemeClr>
                  </a:outerShdw>
                </a:effectLst>
              </a:rPr>
              <a:t>Approach</a:t>
            </a:r>
            <a:endParaRPr lang="en-IN" dirty="0"/>
          </a:p>
          <a:p>
            <a:endParaRPr lang="en-IN" dirty="0"/>
          </a:p>
        </p:txBody>
      </p:sp>
      <p:pic>
        <p:nvPicPr>
          <p:cNvPr id="10" name="Content Placeholder 11" descr="sensors-16-01892-g002.jpg">
            <a:extLst>
              <a:ext uri="{FF2B5EF4-FFF2-40B4-BE49-F238E27FC236}">
                <a16:creationId xmlns:a16="http://schemas.microsoft.com/office/drawing/2014/main" id="{4D4F79AD-A68D-4F0B-AE6B-CC865E51526F}"/>
              </a:ext>
            </a:extLst>
          </p:cNvPr>
          <p:cNvPicPr>
            <a:picLocks noGrp="1" noChangeAspect="1"/>
          </p:cNvPicPr>
          <p:nvPr>
            <p:ph idx="1"/>
          </p:nvPr>
        </p:nvPicPr>
        <p:blipFill>
          <a:blip r:embed="rId2"/>
          <a:stretch>
            <a:fillRect/>
          </a:stretch>
        </p:blipFill>
        <p:spPr>
          <a:xfrm>
            <a:off x="4162426" y="1206927"/>
            <a:ext cx="7356474" cy="5298648"/>
          </a:xfrm>
        </p:spPr>
      </p:pic>
      <p:pic>
        <p:nvPicPr>
          <p:cNvPr id="13" name="Picture 12">
            <a:extLst>
              <a:ext uri="{FF2B5EF4-FFF2-40B4-BE49-F238E27FC236}">
                <a16:creationId xmlns:a16="http://schemas.microsoft.com/office/drawing/2014/main" id="{8EFFD1BA-CF2D-46DA-B7E0-637505E42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9" y="5168274"/>
            <a:ext cx="3667126" cy="1232526"/>
          </a:xfrm>
          <a:prstGeom prst="rect">
            <a:avLst/>
          </a:prstGeom>
        </p:spPr>
      </p:pic>
    </p:spTree>
    <p:extLst>
      <p:ext uri="{BB962C8B-B14F-4D97-AF65-F5344CB8AC3E}">
        <p14:creationId xmlns:p14="http://schemas.microsoft.com/office/powerpoint/2010/main" val="267763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OWCHART.png"/>
          <p:cNvPicPr>
            <a:picLocks noChangeAspect="1"/>
          </p:cNvPicPr>
          <p:nvPr/>
        </p:nvPicPr>
        <p:blipFill>
          <a:blip r:embed="rId2"/>
          <a:stretch>
            <a:fillRect/>
          </a:stretch>
        </p:blipFill>
        <p:spPr>
          <a:xfrm>
            <a:off x="3721100" y="400050"/>
            <a:ext cx="5003800" cy="6048375"/>
          </a:xfrm>
          <a:prstGeom prst="rect">
            <a:avLst/>
          </a:prstGeom>
        </p:spPr>
      </p:pic>
      <p:sp>
        <p:nvSpPr>
          <p:cNvPr id="6" name="TextBox 5"/>
          <p:cNvSpPr txBox="1"/>
          <p:nvPr/>
        </p:nvSpPr>
        <p:spPr>
          <a:xfrm>
            <a:off x="1695450" y="660400"/>
            <a:ext cx="1587500" cy="707886"/>
          </a:xfrm>
          <a:prstGeom prst="rect">
            <a:avLst/>
          </a:prstGeom>
          <a:solidFill>
            <a:schemeClr val="tx1"/>
          </a:solidFill>
        </p:spPr>
        <p:txBody>
          <a:bodyPr wrap="square" rtlCol="0">
            <a:spAutoFit/>
          </a:bodyPr>
          <a:lstStyle/>
          <a:p>
            <a:r>
              <a:rPr lang="en-US" sz="2000" dirty="0">
                <a:solidFill>
                  <a:schemeClr val="bg1"/>
                </a:solidFill>
              </a:rPr>
              <a:t>Working Of Traffic Signal</a:t>
            </a:r>
          </a:p>
        </p:txBody>
      </p:sp>
      <p:sp>
        <p:nvSpPr>
          <p:cNvPr id="8" name="Rectangle 7"/>
          <p:cNvSpPr/>
          <p:nvPr/>
        </p:nvSpPr>
        <p:spPr>
          <a:xfrm>
            <a:off x="1071238" y="3608457"/>
            <a:ext cx="2211712" cy="707886"/>
          </a:xfrm>
          <a:prstGeom prst="rect">
            <a:avLst/>
          </a:prstGeom>
          <a:solidFill>
            <a:schemeClr val="tx1"/>
          </a:solidFill>
        </p:spPr>
        <p:txBody>
          <a:bodyPr wrap="square">
            <a:spAutoFit/>
          </a:bodyPr>
          <a:lstStyle/>
          <a:p>
            <a:pPr lvl="0"/>
            <a:r>
              <a:rPr lang="en-US" sz="2000" dirty="0">
                <a:solidFill>
                  <a:schemeClr val="bg1"/>
                </a:solidFill>
              </a:rPr>
              <a:t>Working Of Traffic Management</a:t>
            </a:r>
          </a:p>
        </p:txBody>
      </p:sp>
      <p:sp>
        <p:nvSpPr>
          <p:cNvPr id="2" name="Arrow: Right 1">
            <a:extLst>
              <a:ext uri="{FF2B5EF4-FFF2-40B4-BE49-F238E27FC236}">
                <a16:creationId xmlns:a16="http://schemas.microsoft.com/office/drawing/2014/main" id="{2FA9E8EC-3EBE-427F-B108-484B08B3EFEB}"/>
              </a:ext>
            </a:extLst>
          </p:cNvPr>
          <p:cNvSpPr/>
          <p:nvPr/>
        </p:nvSpPr>
        <p:spPr>
          <a:xfrm>
            <a:off x="3409950" y="962025"/>
            <a:ext cx="31115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3D45EFDD-34E7-4C77-B73D-73B7E708CFC2}"/>
              </a:ext>
            </a:extLst>
          </p:cNvPr>
          <p:cNvSpPr/>
          <p:nvPr/>
        </p:nvSpPr>
        <p:spPr>
          <a:xfrm>
            <a:off x="3409951" y="3810000"/>
            <a:ext cx="31115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3948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owchart3.png"/>
          <p:cNvPicPr>
            <a:picLocks noChangeAspect="1"/>
          </p:cNvPicPr>
          <p:nvPr/>
        </p:nvPicPr>
        <p:blipFill>
          <a:blip r:embed="rId2"/>
          <a:stretch>
            <a:fillRect/>
          </a:stretch>
        </p:blipFill>
        <p:spPr>
          <a:xfrm>
            <a:off x="3251200" y="400050"/>
            <a:ext cx="4578350" cy="6057900"/>
          </a:xfrm>
          <a:prstGeom prst="rect">
            <a:avLst/>
          </a:prstGeom>
        </p:spPr>
      </p:pic>
      <p:sp>
        <p:nvSpPr>
          <p:cNvPr id="5" name="TextBox 4"/>
          <p:cNvSpPr txBox="1"/>
          <p:nvPr/>
        </p:nvSpPr>
        <p:spPr>
          <a:xfrm>
            <a:off x="425450" y="711200"/>
            <a:ext cx="2270125" cy="830997"/>
          </a:xfrm>
          <a:prstGeom prst="rect">
            <a:avLst/>
          </a:prstGeom>
          <a:solidFill>
            <a:schemeClr val="tx1"/>
          </a:solidFill>
        </p:spPr>
        <p:txBody>
          <a:bodyPr wrap="square" rtlCol="0">
            <a:spAutoFit/>
          </a:bodyPr>
          <a:lstStyle/>
          <a:p>
            <a:r>
              <a:rPr lang="en-US" sz="2400" dirty="0">
                <a:solidFill>
                  <a:schemeClr val="bg1"/>
                </a:solidFill>
              </a:rPr>
              <a:t>Sensor Working in digital light.</a:t>
            </a:r>
          </a:p>
        </p:txBody>
      </p:sp>
      <p:sp>
        <p:nvSpPr>
          <p:cNvPr id="2" name="Arrow: Right 1">
            <a:extLst>
              <a:ext uri="{FF2B5EF4-FFF2-40B4-BE49-F238E27FC236}">
                <a16:creationId xmlns:a16="http://schemas.microsoft.com/office/drawing/2014/main" id="{C68EEE05-5691-49C6-86EE-9A7811A0581C}"/>
              </a:ext>
            </a:extLst>
          </p:cNvPr>
          <p:cNvSpPr/>
          <p:nvPr/>
        </p:nvSpPr>
        <p:spPr>
          <a:xfrm>
            <a:off x="2771775" y="990600"/>
            <a:ext cx="479425"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632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A161B1-FC7D-4B96-B51C-3332441BADCE}"/>
              </a:ext>
            </a:extLst>
          </p:cNvPr>
          <p:cNvSpPr txBox="1"/>
          <p:nvPr/>
        </p:nvSpPr>
        <p:spPr>
          <a:xfrm>
            <a:off x="3371849" y="142875"/>
            <a:ext cx="4810125" cy="1862048"/>
          </a:xfrm>
          <a:prstGeom prst="rect">
            <a:avLst/>
          </a:prstGeom>
          <a:noFill/>
        </p:spPr>
        <p:txBody>
          <a:bodyPr wrap="square" rtlCol="0">
            <a:spAutoFit/>
          </a:bodyPr>
          <a:lstStyle/>
          <a:p>
            <a:r>
              <a:rPr lang="en-IN" sz="11500" dirty="0"/>
              <a:t>SCOPE</a:t>
            </a:r>
          </a:p>
        </p:txBody>
      </p:sp>
      <p:sp>
        <p:nvSpPr>
          <p:cNvPr id="6" name="TextBox 5">
            <a:extLst>
              <a:ext uri="{FF2B5EF4-FFF2-40B4-BE49-F238E27FC236}">
                <a16:creationId xmlns:a16="http://schemas.microsoft.com/office/drawing/2014/main" id="{7BA7BF5C-A2A5-4683-8D4B-5585A4E10951}"/>
              </a:ext>
            </a:extLst>
          </p:cNvPr>
          <p:cNvSpPr txBox="1"/>
          <p:nvPr/>
        </p:nvSpPr>
        <p:spPr>
          <a:xfrm>
            <a:off x="696247" y="1783139"/>
            <a:ext cx="11105228" cy="4154984"/>
          </a:xfrm>
          <a:prstGeom prst="rect">
            <a:avLst/>
          </a:prstGeom>
          <a:noFill/>
        </p:spPr>
        <p:txBody>
          <a:bodyPr wrap="square" rtlCol="0">
            <a:spAutoFit/>
          </a:bodyPr>
          <a:lstStyle/>
          <a:p>
            <a:pPr algn="just"/>
            <a:r>
              <a:rPr lang="en-GB" sz="2400" dirty="0"/>
              <a:t>Here the two objectives, that are, first, calculating the density of the vehicle on the road for the flow of the traffic smoothly without congestion and second, developing Priority Based Signalling which will help to give the priority to the emergency vehicles are studied successfully. This Traffic Signal Management approach when properly designed, operated and maintained yields significant benefits like less congestion, saving fuel consumption.     The proposed approach will consider not only the priority of the vehicles but also the density of the vehicles on the road and also will control the traffic light sequence efficiently and more accurately and the accuracy of the GPS is more than that of a Camera. This system aims at saving a large amount of man-hours caused by traffic problems and accidents, where prevention can save lives and property. It is able to manage priority emergency tag vehicles.</a:t>
            </a:r>
            <a:endParaRPr lang="en-IN" sz="2400" dirty="0"/>
          </a:p>
        </p:txBody>
      </p:sp>
    </p:spTree>
    <p:extLst>
      <p:ext uri="{BB962C8B-B14F-4D97-AF65-F5344CB8AC3E}">
        <p14:creationId xmlns:p14="http://schemas.microsoft.com/office/powerpoint/2010/main" val="3293403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253A-1165-41B8-8F3B-1D2DEE73873D}"/>
              </a:ext>
            </a:extLst>
          </p:cNvPr>
          <p:cNvSpPr>
            <a:spLocks noGrp="1"/>
          </p:cNvSpPr>
          <p:nvPr>
            <p:ph type="title"/>
          </p:nvPr>
        </p:nvSpPr>
        <p:spPr/>
        <p:txBody>
          <a:bodyPr>
            <a:normAutofit/>
          </a:bodyPr>
          <a:lstStyle/>
          <a:p>
            <a:pPr algn="ctr"/>
            <a:r>
              <a:rPr lang="en-IN" sz="8800" dirty="0"/>
              <a:t>Business Model</a:t>
            </a:r>
          </a:p>
        </p:txBody>
      </p:sp>
      <p:sp>
        <p:nvSpPr>
          <p:cNvPr id="3" name="Content Placeholder 2">
            <a:extLst>
              <a:ext uri="{FF2B5EF4-FFF2-40B4-BE49-F238E27FC236}">
                <a16:creationId xmlns:a16="http://schemas.microsoft.com/office/drawing/2014/main" id="{83DEEA46-E7E4-4599-B52A-2592A3193557}"/>
              </a:ext>
            </a:extLst>
          </p:cNvPr>
          <p:cNvSpPr>
            <a:spLocks noGrp="1"/>
          </p:cNvSpPr>
          <p:nvPr>
            <p:ph idx="1"/>
          </p:nvPr>
        </p:nvSpPr>
        <p:spPr>
          <a:xfrm>
            <a:off x="1066800" y="2103119"/>
            <a:ext cx="10058400" cy="3354705"/>
          </a:xfrm>
        </p:spPr>
        <p:txBody>
          <a:bodyPr/>
          <a:lstStyle/>
          <a:p>
            <a:pPr marL="342900" indent="-342900" algn="just">
              <a:buFont typeface="+mj-lt"/>
              <a:buAutoNum type="arabicPeriod"/>
            </a:pPr>
            <a:r>
              <a:rPr lang="en-IN" dirty="0"/>
              <a:t>Basic Maintenance income to manage the system and database as well which will be charged per month as per implementation.</a:t>
            </a:r>
          </a:p>
          <a:p>
            <a:pPr marL="0" indent="0" algn="just">
              <a:buNone/>
            </a:pPr>
            <a:r>
              <a:rPr lang="en-IN" dirty="0"/>
              <a:t>2. If private hospital register on our application we will be charging minimum 1000-1500 to get registered on our database. </a:t>
            </a:r>
          </a:p>
          <a:p>
            <a:pPr marL="0" indent="0">
              <a:buNone/>
            </a:pPr>
            <a:endParaRPr lang="en-IN" dirty="0"/>
          </a:p>
          <a:p>
            <a:pPr marL="0" indent="0" algn="ctr">
              <a:buNone/>
            </a:pPr>
            <a:r>
              <a:rPr lang="en-IN" b="1" dirty="0"/>
              <a:t>These is the only profit method (mentioned above) in this and else it will be a non profitable government project used to manage the traffic by taking in consideration emergency vehicle to save lives and property. </a:t>
            </a:r>
          </a:p>
          <a:p>
            <a:pPr marL="0" indent="0">
              <a:buNone/>
            </a:pPr>
            <a:endParaRPr lang="en-IN" dirty="0"/>
          </a:p>
        </p:txBody>
      </p:sp>
    </p:spTree>
    <p:extLst>
      <p:ext uri="{BB962C8B-B14F-4D97-AF65-F5344CB8AC3E}">
        <p14:creationId xmlns:p14="http://schemas.microsoft.com/office/powerpoint/2010/main" val="29485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CB2093-CC80-46F1-8090-E7D1AD0E2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982" y="543126"/>
            <a:ext cx="4682036" cy="2775715"/>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F6988A60-DA56-4C2F-84DA-6DA1EAC2F487}"/>
              </a:ext>
            </a:extLst>
          </p:cNvPr>
          <p:cNvSpPr txBox="1"/>
          <p:nvPr/>
        </p:nvSpPr>
        <p:spPr>
          <a:xfrm>
            <a:off x="942561" y="3257551"/>
            <a:ext cx="9839739" cy="2769989"/>
          </a:xfrm>
          <a:prstGeom prst="rect">
            <a:avLst/>
          </a:prstGeom>
          <a:noFill/>
        </p:spPr>
        <p:txBody>
          <a:bodyPr wrap="square" rtlCol="0">
            <a:spAutoFit/>
          </a:bodyPr>
          <a:lstStyle/>
          <a:p>
            <a:pPr algn="ctr"/>
            <a:r>
              <a:rPr lang="en-IN" sz="6600" b="1" dirty="0">
                <a:ln w="9525">
                  <a:solidFill>
                    <a:schemeClr val="bg1"/>
                  </a:solidFill>
                  <a:prstDash val="solid"/>
                </a:ln>
                <a:effectLst>
                  <a:outerShdw blurRad="12700" dist="38100" dir="2700000" algn="tl" rotWithShape="0">
                    <a:schemeClr val="bg1">
                      <a:lumMod val="50000"/>
                    </a:schemeClr>
                  </a:outerShdw>
                </a:effectLst>
              </a:rPr>
              <a:t>TEAM:-Soul Glory</a:t>
            </a:r>
          </a:p>
          <a:p>
            <a:r>
              <a:rPr lang="en-IN" sz="5400" dirty="0"/>
              <a:t>Vikas Rathi	</a:t>
            </a:r>
          </a:p>
          <a:p>
            <a:r>
              <a:rPr lang="en-IN" sz="5400" dirty="0"/>
              <a:t>Devesh Goswami</a:t>
            </a:r>
          </a:p>
        </p:txBody>
      </p:sp>
      <p:sp>
        <p:nvSpPr>
          <p:cNvPr id="6" name="TextBox 5">
            <a:extLst>
              <a:ext uri="{FF2B5EF4-FFF2-40B4-BE49-F238E27FC236}">
                <a16:creationId xmlns:a16="http://schemas.microsoft.com/office/drawing/2014/main" id="{82E037BF-6F04-488D-B940-665F2FB44D94}"/>
              </a:ext>
            </a:extLst>
          </p:cNvPr>
          <p:cNvSpPr txBox="1"/>
          <p:nvPr/>
        </p:nvSpPr>
        <p:spPr>
          <a:xfrm>
            <a:off x="6288156" y="4145446"/>
            <a:ext cx="5466522" cy="2031325"/>
          </a:xfrm>
          <a:prstGeom prst="rect">
            <a:avLst/>
          </a:prstGeom>
          <a:noFill/>
        </p:spPr>
        <p:txBody>
          <a:bodyPr wrap="square" rtlCol="0">
            <a:spAutoFit/>
          </a:bodyPr>
          <a:lstStyle/>
          <a:p>
            <a:r>
              <a:rPr lang="en-IN" sz="5400" dirty="0"/>
              <a:t>Priyal Jain</a:t>
            </a:r>
          </a:p>
          <a:p>
            <a:r>
              <a:rPr lang="en-IN" sz="5400" dirty="0"/>
              <a:t>Sourabh Tejwani</a:t>
            </a:r>
          </a:p>
          <a:p>
            <a:endParaRPr lang="en-IN" dirty="0"/>
          </a:p>
        </p:txBody>
      </p:sp>
    </p:spTree>
    <p:extLst>
      <p:ext uri="{BB962C8B-B14F-4D97-AF65-F5344CB8AC3E}">
        <p14:creationId xmlns:p14="http://schemas.microsoft.com/office/powerpoint/2010/main" val="87806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7A9C548-0579-4864-92A3-093842E89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7525A5F-CDD4-4EB3-9187-2A0E9EA1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49" name="Rectangle 48">
            <a:extLst>
              <a:ext uri="{FF2B5EF4-FFF2-40B4-BE49-F238E27FC236}">
                <a16:creationId xmlns:a16="http://schemas.microsoft.com/office/drawing/2014/main" id="{08F5B423-DA6A-4E80-B3CA-549A442C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36C1235-A77C-4205-961A-320EED213A33}"/>
              </a:ext>
            </a:extLst>
          </p:cNvPr>
          <p:cNvSpPr>
            <a:spLocks noGrp="1"/>
          </p:cNvSpPr>
          <p:nvPr>
            <p:ph type="ctrTitle"/>
          </p:nvPr>
        </p:nvSpPr>
        <p:spPr>
          <a:xfrm>
            <a:off x="7622526" y="839349"/>
            <a:ext cx="3813049" cy="5239512"/>
          </a:xfrm>
        </p:spPr>
        <p:txBody>
          <a:bodyPr>
            <a:normAutofit/>
          </a:bodyPr>
          <a:lstStyle/>
          <a:p>
            <a:r>
              <a:rPr lang="en-IN"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HELPP</a:t>
            </a:r>
          </a:p>
        </p:txBody>
      </p:sp>
      <p:sp>
        <p:nvSpPr>
          <p:cNvPr id="51" name="Rectangle 50">
            <a:extLst>
              <a:ext uri="{FF2B5EF4-FFF2-40B4-BE49-F238E27FC236}">
                <a16:creationId xmlns:a16="http://schemas.microsoft.com/office/drawing/2014/main" id="{738170B5-3ECC-493B-85FA-6905971AD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52">
            <a:extLst>
              <a:ext uri="{FF2B5EF4-FFF2-40B4-BE49-F238E27FC236}">
                <a16:creationId xmlns:a16="http://schemas.microsoft.com/office/drawing/2014/main" id="{F8DD37B8-B6EA-49DC-90EF-F4E3594540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00F7FF8-41E5-4585-AFDC-54EA8B275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AE2A71D-F8BA-4E4F-88A8-1F5FD5DF13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CF37CEA-CF72-4DA1-8D18-E77E280B2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514" y="291014"/>
            <a:ext cx="10054419" cy="6336181"/>
          </a:xfrm>
          <a:prstGeom prst="rect">
            <a:avLst/>
          </a:prstGeom>
        </p:spPr>
      </p:pic>
      <p:sp>
        <p:nvSpPr>
          <p:cNvPr id="7" name="TextBox 6">
            <a:extLst>
              <a:ext uri="{FF2B5EF4-FFF2-40B4-BE49-F238E27FC236}">
                <a16:creationId xmlns:a16="http://schemas.microsoft.com/office/drawing/2014/main" id="{6FB6907F-A4CD-4CE8-8E4F-D9D217DDE8E5}"/>
              </a:ext>
            </a:extLst>
          </p:cNvPr>
          <p:cNvSpPr txBox="1"/>
          <p:nvPr/>
        </p:nvSpPr>
        <p:spPr>
          <a:xfrm>
            <a:off x="7752735" y="3637722"/>
            <a:ext cx="3610604" cy="707886"/>
          </a:xfrm>
          <a:prstGeom prst="rect">
            <a:avLst/>
          </a:prstGeom>
          <a:noFill/>
        </p:spPr>
        <p:txBody>
          <a:bodyPr wrap="none" rtlCol="0">
            <a:spAutoFit/>
          </a:bodyPr>
          <a:lstStyle/>
          <a:p>
            <a:r>
              <a:rPr lang="en-IN" sz="4000" b="1" dirty="0">
                <a:ln w="22225">
                  <a:solidFill>
                    <a:schemeClr val="accent2"/>
                  </a:solidFill>
                  <a:prstDash val="solid"/>
                </a:ln>
                <a:solidFill>
                  <a:schemeClr val="accent2">
                    <a:lumMod val="40000"/>
                    <a:lumOff val="60000"/>
                  </a:schemeClr>
                </a:solidFill>
              </a:rPr>
              <a:t>Ready To Help!</a:t>
            </a:r>
          </a:p>
        </p:txBody>
      </p:sp>
    </p:spTree>
    <p:extLst>
      <p:ext uri="{BB962C8B-B14F-4D97-AF65-F5344CB8AC3E}">
        <p14:creationId xmlns:p14="http://schemas.microsoft.com/office/powerpoint/2010/main" val="341743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5659-B582-4B79-9001-BD7EF3CF12D0}"/>
              </a:ext>
            </a:extLst>
          </p:cNvPr>
          <p:cNvSpPr>
            <a:spLocks noGrp="1"/>
          </p:cNvSpPr>
          <p:nvPr>
            <p:ph type="title"/>
          </p:nvPr>
        </p:nvSpPr>
        <p:spPr>
          <a:xfrm>
            <a:off x="1" y="642594"/>
            <a:ext cx="11632018" cy="1371600"/>
          </a:xfrm>
        </p:spPr>
        <p:txBody>
          <a:bodyPr>
            <a:noAutofit/>
          </a:bodyPr>
          <a:lstStyle/>
          <a:p>
            <a:pPr algn="ctr"/>
            <a:r>
              <a:rPr lang="en-IN" sz="9600" b="1" dirty="0">
                <a:ln w="9525">
                  <a:solidFill>
                    <a:schemeClr val="bg1"/>
                  </a:solidFill>
                  <a:prstDash val="solid"/>
                </a:ln>
                <a:solidFill>
                  <a:schemeClr val="tx1"/>
                </a:solidFill>
                <a:effectLst>
                  <a:outerShdw blurRad="12700" dist="38100" dir="2700000" algn="tl" rotWithShape="0">
                    <a:schemeClr val="bg1">
                      <a:lumMod val="50000"/>
                    </a:schemeClr>
                  </a:outerShdw>
                </a:effectLst>
              </a:rPr>
              <a:t>AIM</a:t>
            </a:r>
          </a:p>
        </p:txBody>
      </p:sp>
      <p:sp>
        <p:nvSpPr>
          <p:cNvPr id="8" name="Content Placeholder 7">
            <a:extLst>
              <a:ext uri="{FF2B5EF4-FFF2-40B4-BE49-F238E27FC236}">
                <a16:creationId xmlns:a16="http://schemas.microsoft.com/office/drawing/2014/main" id="{362998A9-1A1E-49B7-8BCA-FF99A4819B1D}"/>
              </a:ext>
            </a:extLst>
          </p:cNvPr>
          <p:cNvSpPr>
            <a:spLocks noGrp="1"/>
          </p:cNvSpPr>
          <p:nvPr>
            <p:ph idx="1"/>
          </p:nvPr>
        </p:nvSpPr>
        <p:spPr>
          <a:xfrm>
            <a:off x="935665" y="2063354"/>
            <a:ext cx="10487247" cy="4315330"/>
          </a:xfrm>
          <a:noFill/>
        </p:spPr>
        <p:txBody>
          <a:bodyPr>
            <a:normAutofit fontScale="92500"/>
          </a:bodyPr>
          <a:lstStyle/>
          <a:p>
            <a:pPr marL="0" indent="0">
              <a:buNone/>
            </a:pPr>
            <a:r>
              <a:rPr lang="en-GB" sz="5400" dirty="0"/>
              <a:t>To make sure everyone has speedy access  in terms of emergency, it is important to manage traffic so as to provide a safe and quick passage for these Vehicle.</a:t>
            </a:r>
            <a:r>
              <a:rPr lang="en-GB"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GB" sz="5400" b="1" dirty="0">
                <a:ln w="12700">
                  <a:solidFill>
                    <a:schemeClr val="accent3">
                      <a:lumMod val="50000"/>
                    </a:schemeClr>
                  </a:solidFill>
                  <a:prstDash val="solid"/>
                </a:ln>
                <a:solidFill>
                  <a:schemeClr val="tx2"/>
                </a:solidFill>
                <a:effectLst>
                  <a:innerShdw blurRad="177800">
                    <a:schemeClr val="accent3">
                      <a:lumMod val="50000"/>
                    </a:schemeClr>
                  </a:innerShdw>
                </a:effectLst>
              </a:rPr>
              <a:t>Helpp!</a:t>
            </a:r>
            <a:r>
              <a:rPr lang="en-GB" sz="5400" dirty="0">
                <a:solidFill>
                  <a:schemeClr val="tx2"/>
                </a:solidFill>
              </a:rPr>
              <a:t>  </a:t>
            </a:r>
            <a:r>
              <a:rPr lang="en-GB" sz="5400" dirty="0"/>
              <a:t>aspires to do the same by digital means.</a:t>
            </a:r>
            <a:endParaRPr lang="en-IN" sz="5400" dirty="0"/>
          </a:p>
        </p:txBody>
      </p:sp>
    </p:spTree>
    <p:extLst>
      <p:ext uri="{BB962C8B-B14F-4D97-AF65-F5344CB8AC3E}">
        <p14:creationId xmlns:p14="http://schemas.microsoft.com/office/powerpoint/2010/main" val="372066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B8D0-02D0-4BFD-83D5-232608E9104F}"/>
              </a:ext>
            </a:extLst>
          </p:cNvPr>
          <p:cNvSpPr>
            <a:spLocks noGrp="1"/>
          </p:cNvSpPr>
          <p:nvPr>
            <p:ph type="title"/>
          </p:nvPr>
        </p:nvSpPr>
        <p:spPr>
          <a:xfrm>
            <a:off x="832883" y="1110427"/>
            <a:ext cx="10058400" cy="1371600"/>
          </a:xfrm>
        </p:spPr>
        <p:txBody>
          <a:bodyPr>
            <a:noAutofit/>
          </a:bodyPr>
          <a:lstStyle/>
          <a:p>
            <a:pPr algn="ctr"/>
            <a:r>
              <a:rPr lang="en-IN" sz="9600" b="1" dirty="0">
                <a:ln w="9525">
                  <a:solidFill>
                    <a:schemeClr val="bg1"/>
                  </a:solidFill>
                  <a:prstDash val="solid"/>
                </a:ln>
                <a:solidFill>
                  <a:schemeClr val="tx1"/>
                </a:solidFill>
                <a:effectLst>
                  <a:outerShdw blurRad="12700" dist="38100" dir="2700000" algn="tl" rotWithShape="0">
                    <a:schemeClr val="bg1">
                      <a:lumMod val="50000"/>
                    </a:schemeClr>
                  </a:outerShdw>
                </a:effectLst>
              </a:rPr>
              <a:t>OVERVIEW</a:t>
            </a:r>
            <a:br>
              <a:rPr lang="en-IN" sz="9600" b="1"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n-IN" sz="9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a:extLst>
              <a:ext uri="{FF2B5EF4-FFF2-40B4-BE49-F238E27FC236}">
                <a16:creationId xmlns:a16="http://schemas.microsoft.com/office/drawing/2014/main" id="{3959F746-D1DF-44C0-BA85-1A34E7100D1C}"/>
              </a:ext>
            </a:extLst>
          </p:cNvPr>
          <p:cNvSpPr>
            <a:spLocks noGrp="1"/>
          </p:cNvSpPr>
          <p:nvPr>
            <p:ph idx="1"/>
          </p:nvPr>
        </p:nvSpPr>
        <p:spPr>
          <a:xfrm>
            <a:off x="446567" y="1594884"/>
            <a:ext cx="11408735" cy="5039832"/>
          </a:xfrm>
        </p:spPr>
        <p:txBody>
          <a:bodyPr>
            <a:normAutofit/>
          </a:bodyPr>
          <a:lstStyle/>
          <a:p>
            <a:pPr marL="0" indent="0">
              <a:buNone/>
            </a:pPr>
            <a:r>
              <a:rPr lang="en-GB" sz="2400" dirty="0"/>
              <a:t>Healthcare and emergency facilities are undoubtedly the basics when it comes to human development. Uninterrupted and timely provision of healthcare services, emergency services like fire brigades and swift disaster management is the key. Everything becomes all the more pertinent when it comes to medical emergency. </a:t>
            </a:r>
          </a:p>
          <a:p>
            <a:r>
              <a:rPr lang="en-GB" sz="2400" dirty="0"/>
              <a:t>We working to provide  speedy access to these emergency services, it is important to manage traffic so as to provide a safe and quick passage for ambulances, fire brigades, emergency vehicles.</a:t>
            </a:r>
          </a:p>
          <a:p>
            <a:r>
              <a:rPr lang="en-GB" sz="2400" dirty="0"/>
              <a:t> Helpp app aspires to do the same by digital means such as providing an One Time Password to drivers.</a:t>
            </a:r>
          </a:p>
          <a:p>
            <a:r>
              <a:rPr lang="en-GB" sz="2400" dirty="0"/>
              <a:t>It also help recipients so as to track each other's position and by adding a digital light at traffic lights to signify clearance of passage for emergency vehicles by doing dynamic timing of digital lights to manager traffic.</a:t>
            </a:r>
            <a:endParaRPr lang="en-IN" sz="2400" dirty="0"/>
          </a:p>
        </p:txBody>
      </p:sp>
    </p:spTree>
    <p:extLst>
      <p:ext uri="{BB962C8B-B14F-4D97-AF65-F5344CB8AC3E}">
        <p14:creationId xmlns:p14="http://schemas.microsoft.com/office/powerpoint/2010/main" val="340682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EA36-95F7-4A92-A28F-23D72B24A15E}"/>
              </a:ext>
            </a:extLst>
          </p:cNvPr>
          <p:cNvSpPr>
            <a:spLocks noGrp="1"/>
          </p:cNvSpPr>
          <p:nvPr>
            <p:ph type="title"/>
          </p:nvPr>
        </p:nvSpPr>
        <p:spPr>
          <a:xfrm>
            <a:off x="1157907" y="730264"/>
            <a:ext cx="9876183" cy="868154"/>
          </a:xfrm>
        </p:spPr>
        <p:txBody>
          <a:bodyPr>
            <a:normAutofit fontScale="90000"/>
          </a:bodyPr>
          <a:lstStyle/>
          <a:p>
            <a:pPr algn="ctr"/>
            <a:r>
              <a:rPr lang="en-IN" sz="8900" b="1" dirty="0">
                <a:ln w="9525">
                  <a:solidFill>
                    <a:schemeClr val="bg1"/>
                  </a:solidFill>
                  <a:prstDash val="solid"/>
                </a:ln>
                <a:solidFill>
                  <a:schemeClr val="tx1"/>
                </a:solidFill>
                <a:effectLst>
                  <a:outerShdw blurRad="12700" dist="38100" dir="2700000" algn="tl" rotWithShape="0">
                    <a:schemeClr val="bg1">
                      <a:lumMod val="50000"/>
                    </a:schemeClr>
                  </a:outerShdw>
                </a:effectLst>
              </a:rPr>
              <a:t>PROBLEM	</a:t>
            </a:r>
            <a:br>
              <a:rPr lang="en-IN" dirty="0"/>
            </a:br>
            <a:r>
              <a:rPr lang="en-IN" dirty="0"/>
              <a:t>		</a:t>
            </a:r>
          </a:p>
        </p:txBody>
      </p:sp>
      <p:graphicFrame>
        <p:nvGraphicFramePr>
          <p:cNvPr id="8" name="Diagram 7">
            <a:extLst>
              <a:ext uri="{FF2B5EF4-FFF2-40B4-BE49-F238E27FC236}">
                <a16:creationId xmlns:a16="http://schemas.microsoft.com/office/drawing/2014/main" id="{43059DD5-2AEE-4623-BEEC-F074783664A8}"/>
              </a:ext>
            </a:extLst>
          </p:cNvPr>
          <p:cNvGraphicFramePr/>
          <p:nvPr>
            <p:extLst>
              <p:ext uri="{D42A27DB-BD31-4B8C-83A1-F6EECF244321}">
                <p14:modId xmlns:p14="http://schemas.microsoft.com/office/powerpoint/2010/main" val="2476386977"/>
              </p:ext>
            </p:extLst>
          </p:nvPr>
        </p:nvGraphicFramePr>
        <p:xfrm>
          <a:off x="345384" y="1133060"/>
          <a:ext cx="11501231" cy="5406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2713A30F-2B64-4B9D-BBFB-BE18B40ABCAB}"/>
              </a:ext>
            </a:extLst>
          </p:cNvPr>
          <p:cNvSpPr txBox="1"/>
          <p:nvPr/>
        </p:nvSpPr>
        <p:spPr>
          <a:xfrm>
            <a:off x="4155667" y="2578798"/>
            <a:ext cx="4065537" cy="1446550"/>
          </a:xfrm>
          <a:prstGeom prst="rect">
            <a:avLst/>
          </a:prstGeom>
          <a:noFill/>
        </p:spPr>
        <p:txBody>
          <a:bodyPr wrap="none" rtlCol="0">
            <a:spAutoFit/>
          </a:bodyPr>
          <a:lstStyle/>
          <a:p>
            <a:r>
              <a:rPr lang="en-IN" sz="8800" b="1" dirty="0">
                <a:ln w="12700" cmpd="sng">
                  <a:solidFill>
                    <a:schemeClr val="accent4"/>
                  </a:solidFill>
                  <a:prstDash val="solid"/>
                </a:ln>
                <a:solidFill>
                  <a:schemeClr val="accent2"/>
                </a:solidFill>
              </a:rPr>
              <a:t>HELPP</a:t>
            </a:r>
          </a:p>
        </p:txBody>
      </p:sp>
      <p:sp>
        <p:nvSpPr>
          <p:cNvPr id="11" name="TextBox 10">
            <a:extLst>
              <a:ext uri="{FF2B5EF4-FFF2-40B4-BE49-F238E27FC236}">
                <a16:creationId xmlns:a16="http://schemas.microsoft.com/office/drawing/2014/main" id="{2DE67D05-3DA1-4944-B4F5-41D36EDE42B9}"/>
              </a:ext>
            </a:extLst>
          </p:cNvPr>
          <p:cNvSpPr txBox="1"/>
          <p:nvPr/>
        </p:nvSpPr>
        <p:spPr>
          <a:xfrm>
            <a:off x="4604845" y="3729772"/>
            <a:ext cx="3447768" cy="707886"/>
          </a:xfrm>
          <a:prstGeom prst="rect">
            <a:avLst/>
          </a:prstGeom>
          <a:noFill/>
        </p:spPr>
        <p:txBody>
          <a:bodyPr wrap="square" rtlCol="0">
            <a:spAutoFit/>
          </a:bodyPr>
          <a:lstStyle/>
          <a:p>
            <a:pPr algn="ctr"/>
            <a:r>
              <a:rPr lang="en-IN" sz="4000" dirty="0">
                <a:solidFill>
                  <a:schemeClr val="bg1"/>
                </a:solidFill>
              </a:rPr>
              <a:t>Ready To Help!</a:t>
            </a:r>
            <a:endParaRPr lang="en-IN" sz="4000" dirty="0">
              <a:solidFill>
                <a:schemeClr val="tx2">
                  <a:lumMod val="90000"/>
                  <a:lumOff val="10000"/>
                </a:schemeClr>
              </a:solidFill>
            </a:endParaRPr>
          </a:p>
        </p:txBody>
      </p:sp>
    </p:spTree>
    <p:extLst>
      <p:ext uri="{BB962C8B-B14F-4D97-AF65-F5344CB8AC3E}">
        <p14:creationId xmlns:p14="http://schemas.microsoft.com/office/powerpoint/2010/main" val="272901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4C2AEB-D86F-4C98-AEE0-832AD63E5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18" y="416613"/>
            <a:ext cx="10767550" cy="1581226"/>
          </a:xfrm>
          <a:prstGeom prst="rect">
            <a:avLst/>
          </a:prstGeom>
        </p:spPr>
      </p:pic>
      <p:pic>
        <p:nvPicPr>
          <p:cNvPr id="8" name="Picture 7">
            <a:extLst>
              <a:ext uri="{FF2B5EF4-FFF2-40B4-BE49-F238E27FC236}">
                <a16:creationId xmlns:a16="http://schemas.microsoft.com/office/drawing/2014/main" id="{180781F1-493E-491E-9D04-4CE873D29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25" y="4404572"/>
            <a:ext cx="10767550" cy="1581226"/>
          </a:xfrm>
          <a:prstGeom prst="rect">
            <a:avLst/>
          </a:prstGeom>
        </p:spPr>
      </p:pic>
      <p:sp>
        <p:nvSpPr>
          <p:cNvPr id="2" name="TextBox 1">
            <a:extLst>
              <a:ext uri="{FF2B5EF4-FFF2-40B4-BE49-F238E27FC236}">
                <a16:creationId xmlns:a16="http://schemas.microsoft.com/office/drawing/2014/main" id="{383C5148-14C9-4E93-8AC2-654CB49961E7}"/>
              </a:ext>
            </a:extLst>
          </p:cNvPr>
          <p:cNvSpPr txBox="1"/>
          <p:nvPr/>
        </p:nvSpPr>
        <p:spPr>
          <a:xfrm>
            <a:off x="574217" y="2231709"/>
            <a:ext cx="11184645" cy="1938992"/>
          </a:xfrm>
          <a:prstGeom prst="rect">
            <a:avLst/>
          </a:prstGeom>
          <a:noFill/>
        </p:spPr>
        <p:txBody>
          <a:bodyPr wrap="square" rtlCol="0">
            <a:spAutoFit/>
          </a:bodyPr>
          <a:lstStyle/>
          <a:p>
            <a:pPr algn="ctr"/>
            <a:r>
              <a:rPr lang="en-IN" sz="6000" dirty="0"/>
              <a:t>Being in Modern era and still facing problems like this.</a:t>
            </a:r>
          </a:p>
        </p:txBody>
      </p:sp>
    </p:spTree>
    <p:extLst>
      <p:ext uri="{BB962C8B-B14F-4D97-AF65-F5344CB8AC3E}">
        <p14:creationId xmlns:p14="http://schemas.microsoft.com/office/powerpoint/2010/main" val="360497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BB5E-674D-4567-9025-4FA50B0B9ECE}"/>
              </a:ext>
            </a:extLst>
          </p:cNvPr>
          <p:cNvSpPr>
            <a:spLocks noGrp="1"/>
          </p:cNvSpPr>
          <p:nvPr>
            <p:ph type="title"/>
          </p:nvPr>
        </p:nvSpPr>
        <p:spPr>
          <a:xfrm>
            <a:off x="997226" y="337930"/>
            <a:ext cx="10058400" cy="1371600"/>
          </a:xfrm>
        </p:spPr>
        <p:txBody>
          <a:bodyPr>
            <a:normAutofit fontScale="90000"/>
          </a:bodyPr>
          <a:lstStyle/>
          <a:p>
            <a:pPr algn="ctr"/>
            <a:r>
              <a:rPr lang="en-IN" sz="10700" b="1" dirty="0">
                <a:ln w="9525">
                  <a:solidFill>
                    <a:schemeClr val="bg1"/>
                  </a:solidFill>
                  <a:prstDash val="solid"/>
                </a:ln>
                <a:solidFill>
                  <a:schemeClr val="tx1"/>
                </a:solidFill>
                <a:effectLst>
                  <a:outerShdw blurRad="12700" dist="38100" dir="2700000" algn="tl" rotWithShape="0">
                    <a:schemeClr val="bg1">
                      <a:lumMod val="50000"/>
                    </a:schemeClr>
                  </a:outerShdw>
                </a:effectLst>
              </a:rPr>
              <a:t>IDEA</a:t>
            </a:r>
            <a:r>
              <a:rPr lang="en-IN" dirty="0"/>
              <a:t>	</a:t>
            </a:r>
          </a:p>
        </p:txBody>
      </p:sp>
      <p:sp>
        <p:nvSpPr>
          <p:cNvPr id="3" name="Content Placeholder 2">
            <a:extLst>
              <a:ext uri="{FF2B5EF4-FFF2-40B4-BE49-F238E27FC236}">
                <a16:creationId xmlns:a16="http://schemas.microsoft.com/office/drawing/2014/main" id="{A7EA3E70-428A-430F-9ACE-8270A3C1A9D3}"/>
              </a:ext>
            </a:extLst>
          </p:cNvPr>
          <p:cNvSpPr>
            <a:spLocks noGrp="1"/>
          </p:cNvSpPr>
          <p:nvPr>
            <p:ph idx="1"/>
          </p:nvPr>
        </p:nvSpPr>
        <p:spPr>
          <a:xfrm>
            <a:off x="369818" y="1806438"/>
            <a:ext cx="11452363" cy="4813438"/>
          </a:xfrm>
        </p:spPr>
        <p:txBody>
          <a:bodyPr>
            <a:normAutofit fontScale="77500" lnSpcReduction="20000"/>
          </a:bodyPr>
          <a:lstStyle/>
          <a:p>
            <a:pPr marL="0" indent="0" algn="just">
              <a:buNone/>
            </a:pPr>
            <a:r>
              <a:rPr lang="en-GB" sz="3300" dirty="0"/>
              <a:t>Basically we are creating an application (named as HELPP temporary) in which  when the person in need dial any emergency number either of Ambulance or Fire brigade when contact the person in charge. The person in  charge will fill the form in our application with the number the person received call from and the address as given by the person in need. This will generate an one time password which will be then given to the vehicle operator present at that moment. Then the vehicle will be embedded with a GPS in which as soon as one time password is entered the given location will start showing on GPS and driver have to just follow it. The application will also send an message to user with a link in which it can do real time monitoring of the vehicle. Now When in GPS the ambulance will be 1km away from the Traffic light  the digital light added in Traffic light   will turn into green  symbolizing that an emergency vehicle is away at 1km so the public there and police in charge in there can take action to clear the traffic in best possible way. To provide pathway to coming emergency vehicle.</a:t>
            </a:r>
            <a:endParaRPr lang="en-IN" sz="3300" dirty="0"/>
          </a:p>
          <a:p>
            <a:pPr marL="0" indent="0">
              <a:buNone/>
            </a:pPr>
            <a:r>
              <a:rPr lang="en-GB" sz="2800" dirty="0"/>
              <a:t> </a:t>
            </a:r>
          </a:p>
          <a:p>
            <a:pPr marL="0" indent="0">
              <a:buNone/>
            </a:pPr>
            <a:endParaRPr lang="en-IN" sz="2400" dirty="0"/>
          </a:p>
        </p:txBody>
      </p:sp>
    </p:spTree>
    <p:extLst>
      <p:ext uri="{BB962C8B-B14F-4D97-AF65-F5344CB8AC3E}">
        <p14:creationId xmlns:p14="http://schemas.microsoft.com/office/powerpoint/2010/main" val="326965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C69043-38B5-45AE-9261-2B22ADE234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9869" y="552425"/>
            <a:ext cx="4623662" cy="3849687"/>
          </a:xfrm>
        </p:spPr>
      </p:pic>
      <p:pic>
        <p:nvPicPr>
          <p:cNvPr id="7" name="Picture 6">
            <a:extLst>
              <a:ext uri="{FF2B5EF4-FFF2-40B4-BE49-F238E27FC236}">
                <a16:creationId xmlns:a16="http://schemas.microsoft.com/office/drawing/2014/main" id="{4B6E4E93-3691-4BA8-BD5E-FCA50FD7D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327" y="3611936"/>
            <a:ext cx="652766" cy="1540167"/>
          </a:xfrm>
          <a:prstGeom prst="rect">
            <a:avLst/>
          </a:prstGeom>
        </p:spPr>
      </p:pic>
      <p:pic>
        <p:nvPicPr>
          <p:cNvPr id="9" name="Picture 8">
            <a:extLst>
              <a:ext uri="{FF2B5EF4-FFF2-40B4-BE49-F238E27FC236}">
                <a16:creationId xmlns:a16="http://schemas.microsoft.com/office/drawing/2014/main" id="{80C49404-6FCD-4D46-A81C-094EE9ED78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327" y="4747196"/>
            <a:ext cx="1591383" cy="1591383"/>
          </a:xfrm>
          <a:prstGeom prst="rect">
            <a:avLst/>
          </a:prstGeom>
        </p:spPr>
      </p:pic>
      <p:sp>
        <p:nvSpPr>
          <p:cNvPr id="32" name="TextBox 31">
            <a:extLst>
              <a:ext uri="{FF2B5EF4-FFF2-40B4-BE49-F238E27FC236}">
                <a16:creationId xmlns:a16="http://schemas.microsoft.com/office/drawing/2014/main" id="{05C7DBE0-58C6-4C81-B6B7-1BD5AACE75A9}"/>
              </a:ext>
            </a:extLst>
          </p:cNvPr>
          <p:cNvSpPr txBox="1"/>
          <p:nvPr/>
        </p:nvSpPr>
        <p:spPr>
          <a:xfrm>
            <a:off x="806245" y="3303639"/>
            <a:ext cx="1052052" cy="369332"/>
          </a:xfrm>
          <a:prstGeom prst="rect">
            <a:avLst/>
          </a:prstGeom>
          <a:noFill/>
        </p:spPr>
        <p:txBody>
          <a:bodyPr wrap="square" rtlCol="0">
            <a:spAutoFit/>
          </a:bodyPr>
          <a:lstStyle/>
          <a:p>
            <a:r>
              <a:rPr lang="en-IN" dirty="0"/>
              <a:t>Mr z</a:t>
            </a:r>
          </a:p>
        </p:txBody>
      </p:sp>
      <p:sp>
        <p:nvSpPr>
          <p:cNvPr id="33" name="TextBox 32">
            <a:extLst>
              <a:ext uri="{FF2B5EF4-FFF2-40B4-BE49-F238E27FC236}">
                <a16:creationId xmlns:a16="http://schemas.microsoft.com/office/drawing/2014/main" id="{F068DC54-46D8-4B11-B3DB-E10E6263E899}"/>
              </a:ext>
            </a:extLst>
          </p:cNvPr>
          <p:cNvSpPr txBox="1"/>
          <p:nvPr/>
        </p:nvSpPr>
        <p:spPr>
          <a:xfrm>
            <a:off x="537301" y="5889262"/>
            <a:ext cx="1052052" cy="369332"/>
          </a:xfrm>
          <a:prstGeom prst="rect">
            <a:avLst/>
          </a:prstGeom>
          <a:noFill/>
        </p:spPr>
        <p:txBody>
          <a:bodyPr wrap="square" rtlCol="0">
            <a:spAutoFit/>
          </a:bodyPr>
          <a:lstStyle/>
          <a:p>
            <a:r>
              <a:rPr lang="en-IN" dirty="0"/>
              <a:t>Mr y</a:t>
            </a:r>
          </a:p>
        </p:txBody>
      </p:sp>
      <p:sp>
        <p:nvSpPr>
          <p:cNvPr id="34" name="Arrow: Bent 33">
            <a:extLst>
              <a:ext uri="{FF2B5EF4-FFF2-40B4-BE49-F238E27FC236}">
                <a16:creationId xmlns:a16="http://schemas.microsoft.com/office/drawing/2014/main" id="{67C720D9-5E52-4F27-BA7E-281525B8A2D4}"/>
              </a:ext>
            </a:extLst>
          </p:cNvPr>
          <p:cNvSpPr/>
          <p:nvPr/>
        </p:nvSpPr>
        <p:spPr>
          <a:xfrm>
            <a:off x="2115379" y="2477269"/>
            <a:ext cx="1466694" cy="1606073"/>
          </a:xfrm>
          <a:prstGeom prst="bentArrow">
            <a:avLst>
              <a:gd name="adj1" fmla="val 12049"/>
              <a:gd name="adj2" fmla="val 18506"/>
              <a:gd name="adj3" fmla="val 25000"/>
              <a:gd name="adj4" fmla="val 50088"/>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6" name="Picture 35">
            <a:extLst>
              <a:ext uri="{FF2B5EF4-FFF2-40B4-BE49-F238E27FC236}">
                <a16:creationId xmlns:a16="http://schemas.microsoft.com/office/drawing/2014/main" id="{DBB73D3A-DBB4-403B-B8DD-28D6DF69A51D}"/>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0000" b="75556" l="6389" r="90833">
                        <a14:foregroundMark x1="35833" y1="37500" x2="31667" y2="39444"/>
                        <a14:foregroundMark x1="37778" y1="33889" x2="37778" y2="33889"/>
                        <a14:foregroundMark x1="35833" y1="32222" x2="32222" y2="33333"/>
                        <a14:foregroundMark x1="35000" y1="31111" x2="35000" y2="31111"/>
                        <a14:foregroundMark x1="35278" y1="33889" x2="33889" y2="35000"/>
                        <a14:foregroundMark x1="33056" y1="36944" x2="33056" y2="36944"/>
                        <a14:foregroundMark x1="32500" y1="37778" x2="32500" y2="37778"/>
                        <a14:foregroundMark x1="27778" y1="40556" x2="27778" y2="40556"/>
                        <a14:foregroundMark x1="22778" y1="45278" x2="22778" y2="47222"/>
                        <a14:foregroundMark x1="19167" y1="51111" x2="17778" y2="52222"/>
                        <a14:foregroundMark x1="15278" y1="54167" x2="13889" y2="56389"/>
                        <a14:foregroundMark x1="11944" y1="59167" x2="11944" y2="60278"/>
                        <a14:foregroundMark x1="11944" y1="61111" x2="17500" y2="64167"/>
                        <a14:foregroundMark x1="20278" y1="65556" x2="28333" y2="66667"/>
                        <a14:foregroundMark x1="51667" y1="36389" x2="52500" y2="36111"/>
                        <a14:foregroundMark x1="44444" y1="37778" x2="44444" y2="37778"/>
                        <a14:foregroundMark x1="48056" y1="36111" x2="48056" y2="36111"/>
                        <a14:foregroundMark x1="44722" y1="35556" x2="44722" y2="35556"/>
                        <a14:foregroundMark x1="44722" y1="35000" x2="46111" y2="35000"/>
                        <a14:foregroundMark x1="51389" y1="35000" x2="60833" y2="35556"/>
                        <a14:foregroundMark x1="60833" y1="35556" x2="63333" y2="35833"/>
                        <a14:foregroundMark x1="63889" y1="35833" x2="66389" y2="35833"/>
                        <a14:foregroundMark x1="67222" y1="35278" x2="71111" y2="34167"/>
                        <a14:foregroundMark x1="72222" y1="33611" x2="73333" y2="33611"/>
                        <a14:foregroundMark x1="75278" y1="33611" x2="76667" y2="33611"/>
                        <a14:foregroundMark x1="78889" y1="31944" x2="82778" y2="31389"/>
                        <a14:foregroundMark x1="84167" y1="31389" x2="85000" y2="31389"/>
                        <a14:foregroundMark x1="85000" y1="31389" x2="85000" y2="31389"/>
                        <a14:foregroundMark x1="85278" y1="31389" x2="87778" y2="31389"/>
                        <a14:foregroundMark x1="88333" y1="31389" x2="89722" y2="31389"/>
                        <a14:foregroundMark x1="90000" y1="31389" x2="90000" y2="31389"/>
                        <a14:foregroundMark x1="91111" y1="31389" x2="91944" y2="31389"/>
                        <a14:foregroundMark x1="92778" y1="37778" x2="92778" y2="37778"/>
                        <a14:foregroundMark x1="91667" y1="38611" x2="91667" y2="39722"/>
                        <a14:foregroundMark x1="91667" y1="43889" x2="91667" y2="43889"/>
                        <a14:foregroundMark x1="91389" y1="46111" x2="90833" y2="48333"/>
                        <a14:foregroundMark x1="90000" y1="55556" x2="90000" y2="55556"/>
                        <a14:foregroundMark x1="90000" y1="59167" x2="90000" y2="59167"/>
                        <a14:foregroundMark x1="92222" y1="54722" x2="91944" y2="55833"/>
                        <a14:foregroundMark x1="91944" y1="57778" x2="91944" y2="57778"/>
                        <a14:foregroundMark x1="92500" y1="60000" x2="92500" y2="60000"/>
                        <a14:foregroundMark x1="92778" y1="61389" x2="92778" y2="61389"/>
                        <a14:foregroundMark x1="61389" y1="31111" x2="61389" y2="32222"/>
                        <a14:foregroundMark x1="75278" y1="32778" x2="79167" y2="32778"/>
                        <a14:foregroundMark x1="46389" y1="31389" x2="46389" y2="31389"/>
                        <a14:foregroundMark x1="45000" y1="31944" x2="45000" y2="31944"/>
                        <a14:foregroundMark x1="43611" y1="31944" x2="43611" y2="31944"/>
                        <a14:foregroundMark x1="36111" y1="32500" x2="29167" y2="34722"/>
                        <a14:foregroundMark x1="24167" y1="35278" x2="24167" y2="35278"/>
                        <a14:foregroundMark x1="28611" y1="39167" x2="29444" y2="40000"/>
                        <a14:foregroundMark x1="23333" y1="45000" x2="23333" y2="45000"/>
                        <a14:foregroundMark x1="24722" y1="42778" x2="24722" y2="42778"/>
                        <a14:foregroundMark x1="16944" y1="46667" x2="16944" y2="46667"/>
                      </a14:backgroundRemoval>
                    </a14:imgEffect>
                  </a14:imgLayer>
                </a14:imgProps>
              </a:ext>
              <a:ext uri="{28A0092B-C50C-407E-A947-70E740481C1C}">
                <a14:useLocalDpi xmlns:a14="http://schemas.microsoft.com/office/drawing/2010/main" val="0"/>
              </a:ext>
            </a:extLst>
          </a:blip>
          <a:srcRect l="-11523" t="34970" r="10593" b="6975"/>
          <a:stretch/>
        </p:blipFill>
        <p:spPr>
          <a:xfrm>
            <a:off x="7067549" y="4747196"/>
            <a:ext cx="3648075" cy="1990726"/>
          </a:xfrm>
          <a:prstGeom prst="rect">
            <a:avLst/>
          </a:prstGeom>
        </p:spPr>
      </p:pic>
      <p:sp>
        <p:nvSpPr>
          <p:cNvPr id="38" name="Arrow: Bent 37">
            <a:extLst>
              <a:ext uri="{FF2B5EF4-FFF2-40B4-BE49-F238E27FC236}">
                <a16:creationId xmlns:a16="http://schemas.microsoft.com/office/drawing/2014/main" id="{B92AB91C-9623-428F-993E-6D5AE715C2A7}"/>
              </a:ext>
            </a:extLst>
          </p:cNvPr>
          <p:cNvSpPr/>
          <p:nvPr/>
        </p:nvSpPr>
        <p:spPr>
          <a:xfrm rot="5400000">
            <a:off x="8030340" y="2753494"/>
            <a:ext cx="1789934" cy="1237484"/>
          </a:xfrm>
          <a:prstGeom prst="bentArrow">
            <a:avLst>
              <a:gd name="adj1" fmla="val 14417"/>
              <a:gd name="adj2" fmla="val 21744"/>
              <a:gd name="adj3" fmla="val 25000"/>
              <a:gd name="adj4" fmla="val 43750"/>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60000"/>
                  <a:lumOff val="40000"/>
                </a:schemeClr>
              </a:solidFill>
            </a:endParaRPr>
          </a:p>
        </p:txBody>
      </p:sp>
      <p:sp>
        <p:nvSpPr>
          <p:cNvPr id="2" name="TextBox 1">
            <a:extLst>
              <a:ext uri="{FF2B5EF4-FFF2-40B4-BE49-F238E27FC236}">
                <a16:creationId xmlns:a16="http://schemas.microsoft.com/office/drawing/2014/main" id="{C325DE3F-7542-4C18-A680-BDCC6A9C7806}"/>
              </a:ext>
            </a:extLst>
          </p:cNvPr>
          <p:cNvSpPr txBox="1"/>
          <p:nvPr/>
        </p:nvSpPr>
        <p:spPr>
          <a:xfrm>
            <a:off x="806245" y="552425"/>
            <a:ext cx="2633624" cy="523220"/>
          </a:xfrm>
          <a:prstGeom prst="rect">
            <a:avLst/>
          </a:prstGeom>
          <a:noFill/>
        </p:spPr>
        <p:txBody>
          <a:bodyPr wrap="square" rtlCol="0">
            <a:spAutoFit/>
          </a:bodyPr>
          <a:lstStyle/>
          <a:p>
            <a:r>
              <a:rPr lang="en-IN" sz="2800" b="1" dirty="0"/>
              <a:t>Software Part:-</a:t>
            </a:r>
          </a:p>
        </p:txBody>
      </p:sp>
    </p:spTree>
    <p:extLst>
      <p:ext uri="{BB962C8B-B14F-4D97-AF65-F5344CB8AC3E}">
        <p14:creationId xmlns:p14="http://schemas.microsoft.com/office/powerpoint/2010/main" val="77704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B73D3A-DBB4-403B-B8DD-28D6DF69A51D}"/>
              </a:ext>
            </a:extLst>
          </p:cNvPr>
          <p:cNvPicPr>
            <a:picLocks noChangeAspect="1"/>
          </p:cNvPicPr>
          <p:nvPr/>
        </p:nvPicPr>
        <p:blipFill rotWithShape="1">
          <a:blip r:embed="rId2">
            <a:extLst>
              <a:ext uri="{BEBA8EAE-BF5A-486C-A8C5-ECC9F3942E4B}">
                <a14:imgProps xmlns:a14="http://schemas.microsoft.com/office/drawing/2010/main">
                  <a14:imgLayer>
                    <a14:imgEffect>
                      <a14:backgroundRemoval t="30000" b="75556" l="6389" r="90833">
                        <a14:foregroundMark x1="35833" y1="37500" x2="31667" y2="39444"/>
                        <a14:foregroundMark x1="37778" y1="33889" x2="37778" y2="33889"/>
                        <a14:foregroundMark x1="35833" y1="32222" x2="32222" y2="33333"/>
                        <a14:foregroundMark x1="35000" y1="31111" x2="35000" y2="31111"/>
                        <a14:foregroundMark x1="35278" y1="33889" x2="33889" y2="35000"/>
                        <a14:foregroundMark x1="33056" y1="36944" x2="33056" y2="36944"/>
                        <a14:foregroundMark x1="32500" y1="37778" x2="32500" y2="37778"/>
                        <a14:foregroundMark x1="27778" y1="40556" x2="27778" y2="40556"/>
                        <a14:foregroundMark x1="22778" y1="45278" x2="22778" y2="47222"/>
                        <a14:foregroundMark x1="19167" y1="51111" x2="17778" y2="52222"/>
                        <a14:foregroundMark x1="15278" y1="54167" x2="13889" y2="56389"/>
                        <a14:foregroundMark x1="11944" y1="59167" x2="11944" y2="60278"/>
                        <a14:foregroundMark x1="11944" y1="61111" x2="17500" y2="64167"/>
                        <a14:foregroundMark x1="20278" y1="65556" x2="28333" y2="66667"/>
                        <a14:foregroundMark x1="51667" y1="36389" x2="52500" y2="36111"/>
                        <a14:foregroundMark x1="44444" y1="37778" x2="44444" y2="37778"/>
                        <a14:foregroundMark x1="48056" y1="36111" x2="48056" y2="36111"/>
                        <a14:foregroundMark x1="44722" y1="35556" x2="44722" y2="35556"/>
                        <a14:foregroundMark x1="44722" y1="35000" x2="46111" y2="35000"/>
                        <a14:foregroundMark x1="51389" y1="35000" x2="60833" y2="35556"/>
                        <a14:foregroundMark x1="60833" y1="35556" x2="63333" y2="35833"/>
                        <a14:foregroundMark x1="63889" y1="35833" x2="66389" y2="35833"/>
                        <a14:foregroundMark x1="67222" y1="35278" x2="71111" y2="34167"/>
                        <a14:foregroundMark x1="72222" y1="33611" x2="73333" y2="33611"/>
                        <a14:foregroundMark x1="75278" y1="33611" x2="76667" y2="33611"/>
                        <a14:foregroundMark x1="78889" y1="31944" x2="82778" y2="31389"/>
                        <a14:foregroundMark x1="84167" y1="31389" x2="85000" y2="31389"/>
                        <a14:foregroundMark x1="85000" y1="31389" x2="85000" y2="31389"/>
                        <a14:foregroundMark x1="85278" y1="31389" x2="87778" y2="31389"/>
                        <a14:foregroundMark x1="88333" y1="31389" x2="89722" y2="31389"/>
                        <a14:foregroundMark x1="90000" y1="31389" x2="90000" y2="31389"/>
                        <a14:foregroundMark x1="91111" y1="31389" x2="91944" y2="31389"/>
                        <a14:foregroundMark x1="92778" y1="37778" x2="92778" y2="37778"/>
                        <a14:foregroundMark x1="91667" y1="38611" x2="91667" y2="39722"/>
                        <a14:foregroundMark x1="91667" y1="43889" x2="91667" y2="43889"/>
                        <a14:foregroundMark x1="91389" y1="46111" x2="90833" y2="48333"/>
                        <a14:foregroundMark x1="90000" y1="55556" x2="90000" y2="55556"/>
                        <a14:foregroundMark x1="90000" y1="59167" x2="90000" y2="59167"/>
                        <a14:foregroundMark x1="92222" y1="54722" x2="91944" y2="55833"/>
                        <a14:foregroundMark x1="91944" y1="57778" x2="91944" y2="57778"/>
                        <a14:foregroundMark x1="92500" y1="60000" x2="92500" y2="60000"/>
                        <a14:foregroundMark x1="92778" y1="61389" x2="92778" y2="61389"/>
                        <a14:foregroundMark x1="61389" y1="31111" x2="61389" y2="32222"/>
                        <a14:foregroundMark x1="75278" y1="32778" x2="79167" y2="32778"/>
                        <a14:foregroundMark x1="46389" y1="31389" x2="46389" y2="31389"/>
                        <a14:foregroundMark x1="45000" y1="31944" x2="45000" y2="31944"/>
                        <a14:foregroundMark x1="43611" y1="31944" x2="43611" y2="31944"/>
                        <a14:foregroundMark x1="36111" y1="32500" x2="29167" y2="34722"/>
                        <a14:foregroundMark x1="24167" y1="35278" x2="24167" y2="35278"/>
                        <a14:foregroundMark x1="28611" y1="39167" x2="29444" y2="40000"/>
                        <a14:foregroundMark x1="23333" y1="45000" x2="23333" y2="45000"/>
                        <a14:foregroundMark x1="24722" y1="42778" x2="24722" y2="42778"/>
                        <a14:foregroundMark x1="16944" y1="46667" x2="16944" y2="46667"/>
                      </a14:backgroundRemoval>
                    </a14:imgEffect>
                  </a14:imgLayer>
                </a14:imgProps>
              </a:ext>
              <a:ext uri="{28A0092B-C50C-407E-A947-70E740481C1C}">
                <a14:useLocalDpi xmlns:a14="http://schemas.microsoft.com/office/drawing/2010/main" val="0"/>
              </a:ext>
            </a:extLst>
          </a:blip>
          <a:srcRect l="-11523" t="34970" r="10593" b="6975"/>
          <a:stretch/>
        </p:blipFill>
        <p:spPr>
          <a:xfrm flipH="1">
            <a:off x="9718229" y="4752915"/>
            <a:ext cx="2420180" cy="1458092"/>
          </a:xfrm>
          <a:prstGeom prst="rect">
            <a:avLst/>
          </a:prstGeom>
        </p:spPr>
      </p:pic>
      <p:pic>
        <p:nvPicPr>
          <p:cNvPr id="5" name="Picture 4" descr="otp.png"/>
          <p:cNvPicPr>
            <a:picLocks noChangeAspect="1"/>
          </p:cNvPicPr>
          <p:nvPr/>
        </p:nvPicPr>
        <p:blipFill>
          <a:blip r:embed="rId3"/>
          <a:stretch>
            <a:fillRect/>
          </a:stretch>
        </p:blipFill>
        <p:spPr>
          <a:xfrm>
            <a:off x="3162386" y="3001416"/>
            <a:ext cx="2245668" cy="2078086"/>
          </a:xfrm>
          <a:prstGeom prst="rect">
            <a:avLst/>
          </a:prstGeom>
        </p:spPr>
      </p:pic>
      <p:pic>
        <p:nvPicPr>
          <p:cNvPr id="7" name="Picture 6">
            <a:extLst>
              <a:ext uri="{FF2B5EF4-FFF2-40B4-BE49-F238E27FC236}">
                <a16:creationId xmlns:a16="http://schemas.microsoft.com/office/drawing/2014/main" id="{4B6E4E93-3691-4BA8-BD5E-FCA50FD7D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9985" y="1299378"/>
            <a:ext cx="652767" cy="1540167"/>
          </a:xfrm>
          <a:prstGeom prst="rect">
            <a:avLst/>
          </a:prstGeom>
        </p:spPr>
      </p:pic>
      <p:pic>
        <p:nvPicPr>
          <p:cNvPr id="8" name="Content Placeholder 4">
            <a:extLst>
              <a:ext uri="{FF2B5EF4-FFF2-40B4-BE49-F238E27FC236}">
                <a16:creationId xmlns:a16="http://schemas.microsoft.com/office/drawing/2014/main" id="{35C69043-38B5-45AE-9261-2B22ADE2341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311351" y="1645940"/>
            <a:ext cx="2572969" cy="1940855"/>
          </a:xfrm>
        </p:spPr>
      </p:pic>
      <p:sp>
        <p:nvSpPr>
          <p:cNvPr id="9" name="Rectangle 8"/>
          <p:cNvSpPr/>
          <p:nvPr/>
        </p:nvSpPr>
        <p:spPr>
          <a:xfrm>
            <a:off x="7140379" y="2928752"/>
            <a:ext cx="911228" cy="400110"/>
          </a:xfrm>
          <a:prstGeom prst="rect">
            <a:avLst/>
          </a:prstGeom>
          <a:solidFill>
            <a:schemeClr val="tx1"/>
          </a:solidFill>
        </p:spPr>
        <p:txBody>
          <a:bodyPr wrap="square" lIns="91440" tIns="45720" rIns="91440" bIns="45720">
            <a:spAutoFit/>
          </a:bodyPr>
          <a:lstStyle/>
          <a:p>
            <a:pPr algn="ctr"/>
            <a:r>
              <a:rPr lang="en-US" sz="2000" dirty="0">
                <a:ln w="10160">
                  <a:solidFill>
                    <a:schemeClr val="accent1"/>
                  </a:solidFill>
                  <a:prstDash val="solid"/>
                </a:ln>
                <a:solidFill>
                  <a:srgbClr val="FFFFFF"/>
                </a:solidFill>
                <a:effectLst>
                  <a:outerShdw blurRad="38100" dist="32000" dir="5400000" algn="tl">
                    <a:srgbClr val="000000">
                      <a:alpha val="30000"/>
                    </a:srgbClr>
                  </a:outerShdw>
                </a:effectLst>
              </a:rPr>
              <a:t>Driver</a:t>
            </a:r>
            <a:endParaRPr lang="en-US" sz="20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1" name="Left Arrow 10"/>
          <p:cNvSpPr/>
          <p:nvPr/>
        </p:nvSpPr>
        <p:spPr>
          <a:xfrm>
            <a:off x="8095271" y="2644571"/>
            <a:ext cx="1172416" cy="389948"/>
          </a:xfrm>
          <a:prstGeom prst="leftArrow">
            <a:avLst>
              <a:gd name="adj1" fmla="val 26471"/>
              <a:gd name="adj2" fmla="val 5490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p:cNvSpPr/>
          <p:nvPr/>
        </p:nvSpPr>
        <p:spPr>
          <a:xfrm rot="10800000">
            <a:off x="4410074" y="1857375"/>
            <a:ext cx="2245669" cy="982170"/>
          </a:xfrm>
          <a:prstGeom prst="bentUpArrow">
            <a:avLst>
              <a:gd name="adj1" fmla="val 16143"/>
              <a:gd name="adj2" fmla="val 12839"/>
              <a:gd name="adj3" fmla="val 16525"/>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040227" y="15201900"/>
            <a:ext cx="3244799" cy="10895290"/>
          </a:xfrm>
          <a:prstGeom prst="rect">
            <a:avLst/>
          </a:prstGeom>
          <a:noFill/>
        </p:spPr>
        <p:txBody>
          <a:bodyPr wrap="square" lIns="91440" tIns="45720" rIns="91440" bIns="45720">
            <a:spAutoFit/>
          </a:bodyPr>
          <a:lstStyle/>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algn="ctr"/>
            <a:endParaRPr lang="en-US" sz="54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8" name="Rectangle 17"/>
          <p:cNvSpPr/>
          <p:nvPr/>
        </p:nvSpPr>
        <p:spPr>
          <a:xfrm>
            <a:off x="5440698" y="2262424"/>
            <a:ext cx="879874" cy="707886"/>
          </a:xfrm>
          <a:prstGeom prst="rect">
            <a:avLst/>
          </a:prstGeom>
          <a:solidFill>
            <a:schemeClr val="tx1"/>
          </a:solidFill>
        </p:spPr>
        <p:txBody>
          <a:bodyPr wrap="square" lIns="91440" tIns="45720" rIns="91440" bIns="45720">
            <a:spAutoFit/>
          </a:bodyPr>
          <a:lstStyle/>
          <a:p>
            <a:pPr algn="ctr"/>
            <a:r>
              <a:rPr lang="en-US" sz="2000" dirty="0">
                <a:ln w="10160">
                  <a:solidFill>
                    <a:schemeClr val="accent1"/>
                  </a:solidFill>
                  <a:prstDash val="solid"/>
                </a:ln>
                <a:solidFill>
                  <a:srgbClr val="FFFFFF"/>
                </a:solidFill>
                <a:effectLst>
                  <a:outerShdw blurRad="38100" dist="32000" dir="5400000" algn="tl">
                    <a:srgbClr val="000000">
                      <a:alpha val="30000"/>
                    </a:srgbClr>
                  </a:outerShdw>
                </a:effectLst>
              </a:rPr>
              <a:t>Enter OTP</a:t>
            </a:r>
            <a:endParaRPr lang="en-US" sz="20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9" name="Right Arrow 18"/>
          <p:cNvSpPr/>
          <p:nvPr/>
        </p:nvSpPr>
        <p:spPr>
          <a:xfrm>
            <a:off x="4889532" y="5251680"/>
            <a:ext cx="1393824" cy="182432"/>
          </a:xfrm>
          <a:prstGeom prst="rightArrow">
            <a:avLst>
              <a:gd name="adj1" fmla="val 50000"/>
              <a:gd name="adj2" fmla="val 7618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Arrow 19"/>
          <p:cNvSpPr/>
          <p:nvPr/>
        </p:nvSpPr>
        <p:spPr>
          <a:xfrm>
            <a:off x="8018303" y="5126335"/>
            <a:ext cx="1343138" cy="307777"/>
          </a:xfrm>
          <a:prstGeom prst="rightArrow">
            <a:avLst>
              <a:gd name="adj1" fmla="val 28320"/>
              <a:gd name="adj2" fmla="val 72024"/>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5001682" y="5481961"/>
            <a:ext cx="1169524" cy="307777"/>
          </a:xfrm>
          <a:prstGeom prst="rect">
            <a:avLst/>
          </a:prstGeom>
          <a:solidFill>
            <a:schemeClr val="tx1"/>
          </a:solidFill>
        </p:spPr>
        <p:txBody>
          <a:bodyPr wrap="square" lIns="91440" tIns="45720" rIns="91440" bIns="45720">
            <a:spAutoFit/>
          </a:bodyPr>
          <a:lstStyle/>
          <a:p>
            <a:pPr algn="ctr"/>
            <a:r>
              <a:rPr lang="en-US" sz="1400" dirty="0">
                <a:ln w="10160">
                  <a:solidFill>
                    <a:schemeClr val="accent1"/>
                  </a:solidFill>
                  <a:prstDash val="solid"/>
                </a:ln>
                <a:solidFill>
                  <a:srgbClr val="FFFFFF"/>
                </a:solidFill>
                <a:effectLst>
                  <a:outerShdw blurRad="38100" dist="32000" dir="5400000" algn="tl">
                    <a:srgbClr val="000000">
                      <a:alpha val="30000"/>
                    </a:srgbClr>
                  </a:outerShdw>
                </a:effectLst>
              </a:rPr>
              <a:t>Open maps</a:t>
            </a:r>
            <a:endParaRPr lang="en-US" sz="14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pic>
        <p:nvPicPr>
          <p:cNvPr id="24" name="Picture 23" descr="images (7).jpg"/>
          <p:cNvPicPr>
            <a:picLocks noChangeAspect="1"/>
          </p:cNvPicPr>
          <p:nvPr/>
        </p:nvPicPr>
        <p:blipFill>
          <a:blip r:embed="rId6"/>
          <a:stretch>
            <a:fillRect/>
          </a:stretch>
        </p:blipFill>
        <p:spPr>
          <a:xfrm>
            <a:off x="6435063" y="4464008"/>
            <a:ext cx="1699926" cy="1435183"/>
          </a:xfrm>
          <a:prstGeom prst="rect">
            <a:avLst/>
          </a:prstGeom>
        </p:spPr>
      </p:pic>
      <p:sp>
        <p:nvSpPr>
          <p:cNvPr id="26" name="Rectangle 25"/>
          <p:cNvSpPr/>
          <p:nvPr/>
        </p:nvSpPr>
        <p:spPr>
          <a:xfrm>
            <a:off x="3226589" y="1024899"/>
            <a:ext cx="652767" cy="369332"/>
          </a:xfrm>
          <a:prstGeom prst="rect">
            <a:avLst/>
          </a:prstGeom>
          <a:solidFill>
            <a:schemeClr val="tx1"/>
          </a:solidFill>
        </p:spPr>
        <p:txBody>
          <a:bodyPr wrap="square">
            <a:spAutoFit/>
          </a:bodyPr>
          <a:lstStyle/>
          <a:p>
            <a:pPr lvl="0"/>
            <a:r>
              <a:rPr lang="en-US" dirty="0">
                <a:solidFill>
                  <a:srgbClr val="D34817"/>
                </a:solidFill>
              </a:rPr>
              <a:t>User</a:t>
            </a:r>
          </a:p>
        </p:txBody>
      </p:sp>
      <p:pic>
        <p:nvPicPr>
          <p:cNvPr id="27" name="Picture 26" descr="1.png"/>
          <p:cNvPicPr>
            <a:picLocks noChangeAspect="1"/>
          </p:cNvPicPr>
          <p:nvPr/>
        </p:nvPicPr>
        <p:blipFill>
          <a:blip r:embed="rId7" cstate="print"/>
          <a:stretch>
            <a:fillRect/>
          </a:stretch>
        </p:blipFill>
        <p:spPr>
          <a:xfrm>
            <a:off x="466725" y="523062"/>
            <a:ext cx="2319896" cy="5687945"/>
          </a:xfrm>
          <a:prstGeom prst="rect">
            <a:avLst/>
          </a:prstGeom>
        </p:spPr>
      </p:pic>
      <p:sp>
        <p:nvSpPr>
          <p:cNvPr id="10" name="Arrow: Left 9">
            <a:extLst>
              <a:ext uri="{FF2B5EF4-FFF2-40B4-BE49-F238E27FC236}">
                <a16:creationId xmlns:a16="http://schemas.microsoft.com/office/drawing/2014/main" id="{5C54D55D-4DDB-43A5-BB2F-FF8B9A0E8E22}"/>
              </a:ext>
            </a:extLst>
          </p:cNvPr>
          <p:cNvSpPr/>
          <p:nvPr/>
        </p:nvSpPr>
        <p:spPr>
          <a:xfrm>
            <a:off x="2786621" y="3864925"/>
            <a:ext cx="331827" cy="1755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1723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2841"/>
      </a:dk2>
      <a:lt2>
        <a:srgbClr val="E2E3E8"/>
      </a:lt2>
      <a:accent1>
        <a:srgbClr val="B9A037"/>
      </a:accent1>
      <a:accent2>
        <a:srgbClr val="BF662D"/>
      </a:accent2>
      <a:accent3>
        <a:srgbClr val="D13F43"/>
      </a:accent3>
      <a:accent4>
        <a:srgbClr val="BF2D6E"/>
      </a:accent4>
      <a:accent5>
        <a:srgbClr val="D13FBD"/>
      </a:accent5>
      <a:accent6>
        <a:srgbClr val="972DBF"/>
      </a:accent6>
      <a:hlink>
        <a:srgbClr val="586EC7"/>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2104</TotalTime>
  <Words>856</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Garamond</vt:lpstr>
      <vt:lpstr>SavonVTI</vt:lpstr>
      <vt:lpstr>PowerPoint Presentation</vt:lpstr>
      <vt:lpstr>HELPP</vt:lpstr>
      <vt:lpstr>AIM</vt:lpstr>
      <vt:lpstr>OVERVIEW </vt:lpstr>
      <vt:lpstr>PROBLEM    </vt:lpstr>
      <vt:lpstr>PowerPoint Presentation</vt:lpstr>
      <vt:lpstr>IDEA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HELPP</dc:title>
  <dc:creator>vikas rathi</dc:creator>
  <cp:lastModifiedBy>vikas rathi</cp:lastModifiedBy>
  <cp:revision>50</cp:revision>
  <dcterms:created xsi:type="dcterms:W3CDTF">2019-09-26T12:31:44Z</dcterms:created>
  <dcterms:modified xsi:type="dcterms:W3CDTF">2019-09-29T06:36:39Z</dcterms:modified>
</cp:coreProperties>
</file>