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101"/>
      </p:cViewPr>
      <p:guideLst>
        <p:guide orient="horz" pos="1968"/>
        <p:guide pos="408"/>
        <p:guide orient="horz" pos="3912"/>
        <p:guide pos="7272"/>
        <p:guide orient="horz" pos="16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8e558b8395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g38e558b839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9"/>
        <p:cNvGrpSpPr/>
        <p:nvPr/>
      </p:nvGrpSpPr>
      <p:grpSpPr>
        <a:xfrm>
          <a:off x="0" y="0"/>
          <a:ext cx="0" cy="0"/>
          <a:chOff x="0" y="0"/>
          <a:chExt cx="0" cy="0"/>
        </a:xfrm>
      </p:grpSpPr>
      <p:sp>
        <p:nvSpPr>
          <p:cNvPr id="30" name="Google Shape;30;p2"/>
          <p:cNvSpPr txBox="1">
            <a:spLocks noGrp="1"/>
          </p:cNvSpPr>
          <p:nvPr>
            <p:ph type="body" idx="1"/>
          </p:nvPr>
        </p:nvSpPr>
        <p:spPr>
          <a:xfrm>
            <a:off x="6312871" y="4141999"/>
            <a:ext cx="4220845" cy="861497"/>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228600" algn="l">
              <a:spcBef>
                <a:spcPts val="1000"/>
              </a:spcBef>
              <a:spcAft>
                <a:spcPts val="0"/>
              </a:spcAft>
              <a:buSzPts val="1600"/>
              <a:buNone/>
              <a:defRPr sz="2000"/>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1" name="Google Shape;31;p2"/>
          <p:cNvSpPr/>
          <p:nvPr/>
        </p:nvSpPr>
        <p:spPr>
          <a:xfrm>
            <a:off x="740309" y="1382809"/>
            <a:ext cx="1229566" cy="1059971"/>
          </a:xfrm>
          <a:prstGeom prst="hexagon">
            <a:avLst>
              <a:gd name="adj" fmla="val 25000"/>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32" name="Google Shape;32;p2"/>
          <p:cNvSpPr/>
          <p:nvPr/>
        </p:nvSpPr>
        <p:spPr>
          <a:xfrm>
            <a:off x="3755031" y="1194620"/>
            <a:ext cx="1666162" cy="1436347"/>
          </a:xfrm>
          <a:prstGeom prst="hexagon">
            <a:avLst>
              <a:gd name="adj" fmla="val 25000"/>
              <a:gd name="vf" fmla="val 11547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33" name="Google Shape;33;p2"/>
          <p:cNvSpPr/>
          <p:nvPr/>
        </p:nvSpPr>
        <p:spPr>
          <a:xfrm>
            <a:off x="3804994" y="5233183"/>
            <a:ext cx="718261" cy="619191"/>
          </a:xfrm>
          <a:prstGeom prst="hexagon">
            <a:avLst>
              <a:gd name="adj" fmla="val 25000"/>
              <a:gd name="vf" fmla="val 11547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34" name="Google Shape;34;p2"/>
          <p:cNvSpPr/>
          <p:nvPr/>
        </p:nvSpPr>
        <p:spPr>
          <a:xfrm>
            <a:off x="1837838" y="1101306"/>
            <a:ext cx="651613" cy="561736"/>
          </a:xfrm>
          <a:prstGeom prst="hexagon">
            <a:avLst>
              <a:gd name="adj" fmla="val 25000"/>
              <a:gd name="vf" fmla="val 11547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35" name="Google Shape;35;p2"/>
          <p:cNvSpPr>
            <a:spLocks noGrp="1"/>
          </p:cNvSpPr>
          <p:nvPr>
            <p:ph type="pic" idx="2"/>
          </p:nvPr>
        </p:nvSpPr>
        <p:spPr>
          <a:xfrm>
            <a:off x="1571515" y="1914044"/>
            <a:ext cx="3993624" cy="3617848"/>
          </a:xfrm>
          <a:prstGeom prst="rect">
            <a:avLst/>
          </a:prstGeom>
          <a:noFill/>
          <a:ln>
            <a:noFill/>
          </a:ln>
        </p:spPr>
        <p:txBody>
          <a:bodyPr/>
          <a:lstStyle/>
          <a:p>
            <a:endParaRPr lang="en-IN"/>
          </a:p>
        </p:txBody>
      </p:sp>
      <p:sp>
        <p:nvSpPr>
          <p:cNvPr id="36" name="Google Shape;36;p2"/>
          <p:cNvSpPr txBox="1">
            <a:spLocks noGrp="1"/>
          </p:cNvSpPr>
          <p:nvPr>
            <p:ph type="title"/>
          </p:nvPr>
        </p:nvSpPr>
        <p:spPr>
          <a:xfrm>
            <a:off x="6312871" y="2050552"/>
            <a:ext cx="4998720" cy="1748983"/>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2800"/>
              <a:buFont typeface="Trebuchet MS"/>
              <a:buNone/>
              <a:defRPr sz="28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6"/>
        <p:cNvGrpSpPr/>
        <p:nvPr/>
      </p:nvGrpSpPr>
      <p:grpSpPr>
        <a:xfrm>
          <a:off x="0" y="0"/>
          <a:ext cx="0" cy="0"/>
          <a:chOff x="0" y="0"/>
          <a:chExt cx="0" cy="0"/>
        </a:xfrm>
      </p:grpSpPr>
      <p:sp>
        <p:nvSpPr>
          <p:cNvPr id="117" name="Google Shape;117;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1"/>
        <p:cNvGrpSpPr/>
        <p:nvPr/>
      </p:nvGrpSpPr>
      <p:grpSpPr>
        <a:xfrm>
          <a:off x="0" y="0"/>
          <a:ext cx="0" cy="0"/>
          <a:chOff x="0" y="0"/>
          <a:chExt cx="0" cy="0"/>
        </a:xfrm>
      </p:grpSpPr>
      <p:sp>
        <p:nvSpPr>
          <p:cNvPr id="122" name="Google Shape;122;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5"/>
        <p:cNvGrpSpPr/>
        <p:nvPr/>
      </p:nvGrpSpPr>
      <p:grpSpPr>
        <a:xfrm>
          <a:off x="0" y="0"/>
          <a:ext cx="0" cy="0"/>
          <a:chOff x="0" y="0"/>
          <a:chExt cx="0" cy="0"/>
        </a:xfrm>
      </p:grpSpPr>
      <p:sp>
        <p:nvSpPr>
          <p:cNvPr id="126" name="Google Shape;126;p13"/>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3"/>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8" name="Google Shape;128;p13"/>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129" name="Google Shape;129;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4"/>
          <p:cNvSpPr>
            <a:spLocks noGrp="1"/>
          </p:cNvSpPr>
          <p:nvPr>
            <p:ph type="pic" idx="2"/>
          </p:nvPr>
        </p:nvSpPr>
        <p:spPr>
          <a:xfrm>
            <a:off x="677334" y="609600"/>
            <a:ext cx="8596668" cy="3845718"/>
          </a:xfrm>
          <a:prstGeom prst="rect">
            <a:avLst/>
          </a:prstGeom>
          <a:noFill/>
          <a:ln>
            <a:noFill/>
          </a:ln>
        </p:spPr>
      </p:sp>
      <p:sp>
        <p:nvSpPr>
          <p:cNvPr id="135" name="Google Shape;135;p14"/>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6" name="Google Shape;13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38" name="Google Shape;138;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15"/>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42" name="Google Shape;142;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8" name="Google Shape;148;p16"/>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49" name="Google Shape;149;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2" name="Google Shape;152;p16"/>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9EDFF5"/>
                </a:solidFill>
                <a:latin typeface="Arial"/>
                <a:ea typeface="Arial"/>
                <a:cs typeface="Arial"/>
                <a:sym typeface="Arial"/>
              </a:rPr>
              <a:t>“</a:t>
            </a:r>
            <a:endParaRPr/>
          </a:p>
        </p:txBody>
      </p:sp>
      <p:sp>
        <p:nvSpPr>
          <p:cNvPr id="153" name="Google Shape;153;p16"/>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9EDFF5"/>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54"/>
        <p:cNvGrpSpPr/>
        <p:nvPr/>
      </p:nvGrpSpPr>
      <p:grpSpPr>
        <a:xfrm>
          <a:off x="0" y="0"/>
          <a:ext cx="0" cy="0"/>
          <a:chOff x="0" y="0"/>
          <a:chExt cx="0" cy="0"/>
        </a:xfrm>
      </p:grpSpPr>
      <p:sp>
        <p:nvSpPr>
          <p:cNvPr id="155" name="Google Shape;155;p17"/>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17"/>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57" name="Google Shape;157;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60"/>
        <p:cNvGrpSpPr/>
        <p:nvPr/>
      </p:nvGrpSpPr>
      <p:grpSpPr>
        <a:xfrm>
          <a:off x="0" y="0"/>
          <a:ext cx="0" cy="0"/>
          <a:chOff x="0" y="0"/>
          <a:chExt cx="0" cy="0"/>
        </a:xfrm>
      </p:grpSpPr>
      <p:sp>
        <p:nvSpPr>
          <p:cNvPr id="161" name="Google Shape;161;p18"/>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8"/>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63" name="Google Shape;163;p18"/>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64" name="Google Shape;164;p1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1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1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67" name="Google Shape;167;p1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9EDFF5"/>
                </a:solidFill>
                <a:latin typeface="Arial"/>
                <a:ea typeface="Arial"/>
                <a:cs typeface="Arial"/>
                <a:sym typeface="Arial"/>
              </a:rPr>
              <a:t>“</a:t>
            </a:r>
            <a:endParaRPr/>
          </a:p>
        </p:txBody>
      </p:sp>
      <p:sp>
        <p:nvSpPr>
          <p:cNvPr id="168" name="Google Shape;168;p1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9EDFF5"/>
                </a:solidFill>
                <a:latin typeface="Arial"/>
                <a:ea typeface="Arial"/>
                <a:cs typeface="Arial"/>
                <a:sym typeface="Arial"/>
              </a:rPr>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19"/>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72" name="Google Shape;172;p19"/>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73" name="Google Shape;173;p1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1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20"/>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79" name="Google Shape;179;p2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2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37"/>
        <p:cNvGrpSpPr/>
        <p:nvPr/>
      </p:nvGrpSpPr>
      <p:grpSpPr>
        <a:xfrm>
          <a:off x="0" y="0"/>
          <a:ext cx="0" cy="0"/>
          <a:chOff x="0" y="0"/>
          <a:chExt cx="0" cy="0"/>
        </a:xfrm>
      </p:grpSpPr>
      <p:sp>
        <p:nvSpPr>
          <p:cNvPr id="38" name="Google Shape;38;p3"/>
          <p:cNvSpPr txBox="1">
            <a:spLocks noGrp="1"/>
          </p:cNvSpPr>
          <p:nvPr>
            <p:ph type="body" idx="1"/>
          </p:nvPr>
        </p:nvSpPr>
        <p:spPr>
          <a:xfrm>
            <a:off x="660400" y="2044700"/>
            <a:ext cx="4275138" cy="3560763"/>
          </a:xfrm>
          <a:prstGeom prst="rect">
            <a:avLst/>
          </a:prstGeom>
          <a:noFill/>
          <a:ln>
            <a:noFill/>
          </a:ln>
        </p:spPr>
        <p:txBody>
          <a:bodyPr spcFirstLastPara="1" wrap="square" lIns="91425" tIns="45700" rIns="91425" bIns="45700" anchor="t" anchorCtr="0">
            <a:normAutofit/>
          </a:bodyPr>
          <a:lstStyle>
            <a:lvl1pPr marL="457200" lvl="0" indent="-330200" algn="l">
              <a:spcBef>
                <a:spcPts val="1000"/>
              </a:spcBef>
              <a:spcAft>
                <a:spcPts val="0"/>
              </a:spcAft>
              <a:buClr>
                <a:schemeClr val="accent4"/>
              </a:buClr>
              <a:buSzPts val="1600"/>
              <a:buFont typeface="Noto Sans Symbols"/>
              <a:buChar char="▪"/>
              <a:defRPr sz="2000"/>
            </a:lvl1pPr>
            <a:lvl2pPr marL="914400" lvl="1" indent="-320040" algn="l">
              <a:spcBef>
                <a:spcPts val="1000"/>
              </a:spcBef>
              <a:spcAft>
                <a:spcPts val="0"/>
              </a:spcAft>
              <a:buClr>
                <a:schemeClr val="accent4"/>
              </a:buClr>
              <a:buSzPts val="1440"/>
              <a:buFont typeface="Noto Sans Symbols"/>
              <a:buChar char="▪"/>
              <a:defRPr sz="1800"/>
            </a:lvl2pPr>
            <a:lvl3pPr marL="1371600" lvl="2" indent="-309880" algn="l">
              <a:spcBef>
                <a:spcPts val="1000"/>
              </a:spcBef>
              <a:spcAft>
                <a:spcPts val="0"/>
              </a:spcAft>
              <a:buClr>
                <a:schemeClr val="accent4"/>
              </a:buClr>
              <a:buSzPts val="1280"/>
              <a:buFont typeface="Noto Sans Symbols"/>
              <a:buChar char="▪"/>
              <a:defRPr sz="1600"/>
            </a:lvl3pPr>
            <a:lvl4pPr marL="1828800" lvl="3" indent="-309880" algn="l">
              <a:spcBef>
                <a:spcPts val="1000"/>
              </a:spcBef>
              <a:spcAft>
                <a:spcPts val="0"/>
              </a:spcAft>
              <a:buClr>
                <a:schemeClr val="accent4"/>
              </a:buClr>
              <a:buSzPts val="1280"/>
              <a:buFont typeface="Noto Sans Symbols"/>
              <a:buChar char="▪"/>
              <a:defRPr sz="1600"/>
            </a:lvl4pPr>
            <a:lvl5pPr marL="2286000" lvl="4" indent="-309879" algn="l">
              <a:spcBef>
                <a:spcPts val="1000"/>
              </a:spcBef>
              <a:spcAft>
                <a:spcPts val="0"/>
              </a:spcAft>
              <a:buClr>
                <a:schemeClr val="accent4"/>
              </a:buClr>
              <a:buSzPts val="1280"/>
              <a:buFont typeface="Noto Sans Symbols"/>
              <a:buChar char="▪"/>
              <a:defRPr sz="1600"/>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9" name="Google Shape;39;p3"/>
          <p:cNvSpPr/>
          <p:nvPr/>
        </p:nvSpPr>
        <p:spPr>
          <a:xfrm>
            <a:off x="9354457" y="5363987"/>
            <a:ext cx="457200" cy="4572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0" name="Google Shape;40;p3"/>
          <p:cNvSpPr/>
          <p:nvPr/>
        </p:nvSpPr>
        <p:spPr>
          <a:xfrm>
            <a:off x="6692791" y="1699889"/>
            <a:ext cx="319749" cy="31974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1" name="Google Shape;41;p3"/>
          <p:cNvSpPr/>
          <p:nvPr/>
        </p:nvSpPr>
        <p:spPr>
          <a:xfrm>
            <a:off x="9354457" y="5897738"/>
            <a:ext cx="179977" cy="17997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2" name="Google Shape;42;p3"/>
          <p:cNvSpPr>
            <a:spLocks noGrp="1"/>
          </p:cNvSpPr>
          <p:nvPr>
            <p:ph type="pic" idx="2"/>
          </p:nvPr>
        </p:nvSpPr>
        <p:spPr>
          <a:xfrm>
            <a:off x="7090227" y="786181"/>
            <a:ext cx="4441372" cy="5393036"/>
          </a:xfrm>
          <a:prstGeom prst="rect">
            <a:avLst/>
          </a:prstGeom>
          <a:noFill/>
          <a:ln>
            <a:noFill/>
          </a:ln>
        </p:spPr>
        <p:txBody>
          <a:bodyPr/>
          <a:lstStyle/>
          <a:p>
            <a:endParaRPr lang="en-IN"/>
          </a:p>
        </p:txBody>
      </p:sp>
      <p:sp>
        <p:nvSpPr>
          <p:cNvPr id="43" name="Google Shape;43;p3"/>
          <p:cNvSpPr txBox="1">
            <a:spLocks noGrp="1"/>
          </p:cNvSpPr>
          <p:nvPr>
            <p:ph type="title"/>
          </p:nvPr>
        </p:nvSpPr>
        <p:spPr>
          <a:xfrm>
            <a:off x="660400" y="805213"/>
            <a:ext cx="4275138" cy="830997"/>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800"/>
              <a:buFont typeface="Trebuchet MS"/>
              <a:buNone/>
              <a:defRPr sz="4800" b="1">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1"/>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85" name="Google Shape;185;p2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2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2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1_Custom Layout">
  <p:cSld name="1_Custom Layout">
    <p:bg>
      <p:bgPr>
        <a:solidFill>
          <a:schemeClr val="dk1"/>
        </a:solidFill>
        <a:effectLst/>
      </p:bgPr>
    </p:bg>
    <p:spTree>
      <p:nvGrpSpPr>
        <p:cNvPr id="1" name="Shape 188"/>
        <p:cNvGrpSpPr/>
        <p:nvPr/>
      </p:nvGrpSpPr>
      <p:grpSpPr>
        <a:xfrm>
          <a:off x="0" y="0"/>
          <a:ext cx="0" cy="0"/>
          <a:chOff x="0" y="0"/>
          <a:chExt cx="0" cy="0"/>
        </a:xfrm>
      </p:grpSpPr>
      <p:sp>
        <p:nvSpPr>
          <p:cNvPr id="189" name="Google Shape;189;p22"/>
          <p:cNvSpPr>
            <a:spLocks noGrp="1"/>
          </p:cNvSpPr>
          <p:nvPr>
            <p:ph type="pic" idx="2"/>
          </p:nvPr>
        </p:nvSpPr>
        <p:spPr>
          <a:xfrm>
            <a:off x="0" y="0"/>
            <a:ext cx="12192000" cy="6858000"/>
          </a:xfrm>
          <a:prstGeom prst="rect">
            <a:avLst/>
          </a:prstGeom>
          <a:noFill/>
          <a:ln>
            <a:noFill/>
          </a:ln>
        </p:spPr>
      </p:sp>
      <p:sp>
        <p:nvSpPr>
          <p:cNvPr id="190" name="Google Shape;190;p22" descr="Tall office building looking up"/>
          <p:cNvSpPr/>
          <p:nvPr/>
        </p:nvSpPr>
        <p:spPr>
          <a:xfrm>
            <a:off x="3718560" y="1181123"/>
            <a:ext cx="4754880" cy="4495754"/>
          </a:xfrm>
          <a:prstGeom prst="rect">
            <a:avLst/>
          </a:prstGeom>
          <a:solidFill>
            <a:schemeClr val="accent5">
              <a:alpha val="40000"/>
            </a:schemeClr>
          </a:solidFill>
          <a:ln w="603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91" name="Google Shape;191;p22"/>
          <p:cNvSpPr txBox="1">
            <a:spLocks noGrp="1"/>
          </p:cNvSpPr>
          <p:nvPr>
            <p:ph type="body" idx="1"/>
          </p:nvPr>
        </p:nvSpPr>
        <p:spPr>
          <a:xfrm>
            <a:off x="4149139" y="4859469"/>
            <a:ext cx="3924934" cy="490538"/>
          </a:xfrm>
          <a:prstGeom prst="rect">
            <a:avLst/>
          </a:prstGeom>
          <a:noFill/>
          <a:ln>
            <a:noFill/>
          </a:ln>
        </p:spPr>
        <p:txBody>
          <a:bodyPr spcFirstLastPara="1" wrap="square" lIns="91425" tIns="45700" rIns="91425" bIns="45700" anchor="t" anchorCtr="0">
            <a:normAutofit/>
          </a:bodyPr>
          <a:lstStyle>
            <a:lvl1pPr marL="457200" lvl="0" indent="-228600" algn="r">
              <a:spcBef>
                <a:spcPts val="1000"/>
              </a:spcBef>
              <a:spcAft>
                <a:spcPts val="0"/>
              </a:spcAft>
              <a:buSzPts val="1920"/>
              <a:buNone/>
              <a:defRPr sz="2400" b="1">
                <a:solidFill>
                  <a:schemeClr val="accent4"/>
                </a:solidFill>
                <a:latin typeface="Calibri"/>
                <a:ea typeface="Calibri"/>
                <a:cs typeface="Calibri"/>
                <a:sym typeface="Calibri"/>
              </a:defRPr>
            </a:lvl1pPr>
            <a:lvl2pPr marL="914400" lvl="1" indent="-228600" algn="l">
              <a:spcBef>
                <a:spcPts val="1000"/>
              </a:spcBef>
              <a:spcAft>
                <a:spcPts val="0"/>
              </a:spcAft>
              <a:buSzPts val="1280"/>
              <a:buNone/>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92" name="Google Shape;192;p22"/>
          <p:cNvSpPr txBox="1">
            <a:spLocks noGrp="1"/>
          </p:cNvSpPr>
          <p:nvPr>
            <p:ph type="title"/>
          </p:nvPr>
        </p:nvSpPr>
        <p:spPr>
          <a:xfrm>
            <a:off x="4149139" y="1529685"/>
            <a:ext cx="3924934" cy="1695637"/>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Clr>
                <a:schemeClr val="lt1"/>
              </a:buClr>
              <a:buSzPts val="4800"/>
              <a:buFont typeface="Trebuchet MS"/>
              <a:buNone/>
              <a:defRPr sz="4800"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44"/>
        <p:cNvGrpSpPr/>
        <p:nvPr/>
      </p:nvGrpSpPr>
      <p:grpSpPr>
        <a:xfrm>
          <a:off x="0" y="0"/>
          <a:ext cx="0" cy="0"/>
          <a:chOff x="0" y="0"/>
          <a:chExt cx="0" cy="0"/>
        </a:xfrm>
      </p:grpSpPr>
      <p:sp>
        <p:nvSpPr>
          <p:cNvPr id="45" name="Google Shape;45;p4"/>
          <p:cNvSpPr/>
          <p:nvPr/>
        </p:nvSpPr>
        <p:spPr>
          <a:xfrm>
            <a:off x="7362825" y="443263"/>
            <a:ext cx="361950" cy="36195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Trebuchet MS"/>
              <a:ea typeface="Trebuchet MS"/>
              <a:cs typeface="Trebuchet MS"/>
              <a:sym typeface="Trebuchet MS"/>
            </a:endParaRPr>
          </a:p>
        </p:txBody>
      </p:sp>
      <p:sp>
        <p:nvSpPr>
          <p:cNvPr id="46" name="Google Shape;46;p4"/>
          <p:cNvSpPr/>
          <p:nvPr/>
        </p:nvSpPr>
        <p:spPr>
          <a:xfrm>
            <a:off x="11007246" y="5605994"/>
            <a:ext cx="654227" cy="654227"/>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Trebuchet MS"/>
              <a:ea typeface="Trebuchet MS"/>
              <a:cs typeface="Trebuchet MS"/>
              <a:sym typeface="Trebuchet MS"/>
            </a:endParaRPr>
          </a:p>
        </p:txBody>
      </p:sp>
      <p:sp>
        <p:nvSpPr>
          <p:cNvPr id="47" name="Google Shape;47;p4"/>
          <p:cNvSpPr/>
          <p:nvPr/>
        </p:nvSpPr>
        <p:spPr>
          <a:xfrm>
            <a:off x="10683791" y="6132439"/>
            <a:ext cx="251152" cy="251152"/>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Trebuchet MS"/>
              <a:ea typeface="Trebuchet MS"/>
              <a:cs typeface="Trebuchet MS"/>
              <a:sym typeface="Trebuchet MS"/>
            </a:endParaRPr>
          </a:p>
        </p:txBody>
      </p:sp>
      <p:sp>
        <p:nvSpPr>
          <p:cNvPr id="48" name="Google Shape;48;p4"/>
          <p:cNvSpPr>
            <a:spLocks noGrp="1"/>
          </p:cNvSpPr>
          <p:nvPr>
            <p:ph type="pic" idx="2"/>
          </p:nvPr>
        </p:nvSpPr>
        <p:spPr>
          <a:xfrm>
            <a:off x="5733416" y="624239"/>
            <a:ext cx="5855754" cy="5631571"/>
          </a:xfrm>
          <a:prstGeom prst="rect">
            <a:avLst/>
          </a:prstGeom>
          <a:noFill/>
          <a:ln>
            <a:noFill/>
          </a:ln>
        </p:spPr>
        <p:txBody>
          <a:bodyPr/>
          <a:lstStyle/>
          <a:p>
            <a:endParaRPr lang="en-IN"/>
          </a:p>
        </p:txBody>
      </p:sp>
      <p:sp>
        <p:nvSpPr>
          <p:cNvPr id="49" name="Google Shape;49;p4"/>
          <p:cNvSpPr txBox="1">
            <a:spLocks noGrp="1"/>
          </p:cNvSpPr>
          <p:nvPr>
            <p:ph type="body" idx="1"/>
          </p:nvPr>
        </p:nvSpPr>
        <p:spPr>
          <a:xfrm>
            <a:off x="660400" y="2044700"/>
            <a:ext cx="4275138" cy="3560763"/>
          </a:xfrm>
          <a:prstGeom prst="rect">
            <a:avLst/>
          </a:prstGeom>
          <a:noFill/>
          <a:ln>
            <a:noFill/>
          </a:ln>
        </p:spPr>
        <p:txBody>
          <a:bodyPr spcFirstLastPara="1" wrap="square" lIns="91425" tIns="45700" rIns="91425" bIns="45700" anchor="t" anchorCtr="0">
            <a:normAutofit/>
          </a:bodyPr>
          <a:lstStyle>
            <a:lvl1pPr marL="457200" lvl="0" indent="-330200" algn="l">
              <a:lnSpc>
                <a:spcPct val="150000"/>
              </a:lnSpc>
              <a:spcBef>
                <a:spcPts val="1000"/>
              </a:spcBef>
              <a:spcAft>
                <a:spcPts val="0"/>
              </a:spcAft>
              <a:buClr>
                <a:schemeClr val="accent4"/>
              </a:buClr>
              <a:buSzPts val="1600"/>
              <a:buFont typeface="Noto Sans Symbols"/>
              <a:buChar char="▪"/>
              <a:defRPr sz="2000"/>
            </a:lvl1pPr>
            <a:lvl2pPr marL="914400" lvl="1" indent="-330200" algn="l">
              <a:spcBef>
                <a:spcPts val="1000"/>
              </a:spcBef>
              <a:spcAft>
                <a:spcPts val="0"/>
              </a:spcAft>
              <a:buClr>
                <a:schemeClr val="accent4"/>
              </a:buClr>
              <a:buSzPts val="1600"/>
              <a:buFont typeface="Noto Sans Symbols"/>
              <a:buChar char="▪"/>
              <a:defRPr sz="2000"/>
            </a:lvl2pPr>
            <a:lvl3pPr marL="1371600" lvl="2" indent="-320039" algn="l">
              <a:spcBef>
                <a:spcPts val="1000"/>
              </a:spcBef>
              <a:spcAft>
                <a:spcPts val="0"/>
              </a:spcAft>
              <a:buClr>
                <a:schemeClr val="accent4"/>
              </a:buClr>
              <a:buSzPts val="1440"/>
              <a:buFont typeface="Noto Sans Symbols"/>
              <a:buChar char="▪"/>
              <a:defRPr sz="1800"/>
            </a:lvl3pPr>
            <a:lvl4pPr marL="1828800" lvl="3" indent="-320039" algn="l">
              <a:spcBef>
                <a:spcPts val="1000"/>
              </a:spcBef>
              <a:spcAft>
                <a:spcPts val="0"/>
              </a:spcAft>
              <a:buClr>
                <a:schemeClr val="accent4"/>
              </a:buClr>
              <a:buSzPts val="1440"/>
              <a:buFont typeface="Noto Sans Symbols"/>
              <a:buChar char="▪"/>
              <a:defRPr sz="1800"/>
            </a:lvl4pPr>
            <a:lvl5pPr marL="2286000" lvl="4" indent="-320039" algn="l">
              <a:spcBef>
                <a:spcPts val="1000"/>
              </a:spcBef>
              <a:spcAft>
                <a:spcPts val="0"/>
              </a:spcAft>
              <a:buClr>
                <a:schemeClr val="accent4"/>
              </a:buClr>
              <a:buSzPts val="1440"/>
              <a:buFont typeface="Noto Sans Symbols"/>
              <a:buChar char="▪"/>
              <a:defRPr sz="1800"/>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0" name="Google Shape;50;p4"/>
          <p:cNvSpPr txBox="1">
            <a:spLocks noGrp="1"/>
          </p:cNvSpPr>
          <p:nvPr>
            <p:ph type="title"/>
          </p:nvPr>
        </p:nvSpPr>
        <p:spPr>
          <a:xfrm>
            <a:off x="660400" y="805213"/>
            <a:ext cx="4275138" cy="830997"/>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800"/>
              <a:buFont typeface="Trebuchet MS"/>
              <a:buNone/>
              <a:defRPr sz="4800" b="1">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51"/>
        <p:cNvGrpSpPr/>
        <p:nvPr/>
      </p:nvGrpSpPr>
      <p:grpSpPr>
        <a:xfrm>
          <a:off x="0" y="0"/>
          <a:ext cx="0" cy="0"/>
          <a:chOff x="0" y="0"/>
          <a:chExt cx="0" cy="0"/>
        </a:xfrm>
      </p:grpSpPr>
      <p:sp>
        <p:nvSpPr>
          <p:cNvPr id="52" name="Google Shape;52;p5"/>
          <p:cNvSpPr>
            <a:spLocks noGrp="1"/>
          </p:cNvSpPr>
          <p:nvPr>
            <p:ph type="pic" idx="2"/>
          </p:nvPr>
        </p:nvSpPr>
        <p:spPr>
          <a:xfrm>
            <a:off x="5353508" y="2555551"/>
            <a:ext cx="1484985" cy="1280160"/>
          </a:xfrm>
          <a:prstGeom prst="rect">
            <a:avLst/>
          </a:prstGeom>
          <a:noFill/>
          <a:ln>
            <a:noFill/>
          </a:ln>
        </p:spPr>
      </p:sp>
      <p:sp>
        <p:nvSpPr>
          <p:cNvPr id="53" name="Google Shape;53;p5"/>
          <p:cNvSpPr>
            <a:spLocks noGrp="1"/>
          </p:cNvSpPr>
          <p:nvPr>
            <p:ph type="pic" idx="3"/>
          </p:nvPr>
        </p:nvSpPr>
        <p:spPr>
          <a:xfrm>
            <a:off x="3115921" y="2555551"/>
            <a:ext cx="1484985" cy="1280160"/>
          </a:xfrm>
          <a:prstGeom prst="rect">
            <a:avLst/>
          </a:prstGeom>
          <a:noFill/>
          <a:ln>
            <a:noFill/>
          </a:ln>
        </p:spPr>
      </p:sp>
      <p:sp>
        <p:nvSpPr>
          <p:cNvPr id="54" name="Google Shape;54;p5"/>
          <p:cNvSpPr>
            <a:spLocks noGrp="1"/>
          </p:cNvSpPr>
          <p:nvPr>
            <p:ph type="pic" idx="4"/>
          </p:nvPr>
        </p:nvSpPr>
        <p:spPr>
          <a:xfrm>
            <a:off x="7602465" y="2555551"/>
            <a:ext cx="1484985" cy="1280160"/>
          </a:xfrm>
          <a:prstGeom prst="rect">
            <a:avLst/>
          </a:prstGeom>
          <a:noFill/>
          <a:ln>
            <a:noFill/>
          </a:ln>
        </p:spPr>
      </p:sp>
      <p:sp>
        <p:nvSpPr>
          <p:cNvPr id="55" name="Google Shape;55;p5"/>
          <p:cNvSpPr>
            <a:spLocks noGrp="1"/>
          </p:cNvSpPr>
          <p:nvPr>
            <p:ph type="pic" idx="5"/>
          </p:nvPr>
        </p:nvSpPr>
        <p:spPr>
          <a:xfrm>
            <a:off x="9840051" y="2555551"/>
            <a:ext cx="1484985" cy="1280160"/>
          </a:xfrm>
          <a:prstGeom prst="rect">
            <a:avLst/>
          </a:prstGeom>
          <a:noFill/>
          <a:ln>
            <a:noFill/>
          </a:ln>
        </p:spPr>
      </p:sp>
      <p:sp>
        <p:nvSpPr>
          <p:cNvPr id="56" name="Google Shape;56;p5"/>
          <p:cNvSpPr txBox="1">
            <a:spLocks noGrp="1"/>
          </p:cNvSpPr>
          <p:nvPr>
            <p:ph type="title"/>
          </p:nvPr>
        </p:nvSpPr>
        <p:spPr>
          <a:xfrm>
            <a:off x="432000" y="647700"/>
            <a:ext cx="11340000" cy="7001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p:nvPr/>
        </p:nvSpPr>
        <p:spPr>
          <a:xfrm>
            <a:off x="546669" y="3467555"/>
            <a:ext cx="458268" cy="395059"/>
          </a:xfrm>
          <a:prstGeom prst="hexagon">
            <a:avLst>
              <a:gd name="adj" fmla="val 25000"/>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58" name="Google Shape;58;p5"/>
          <p:cNvSpPr/>
          <p:nvPr/>
        </p:nvSpPr>
        <p:spPr>
          <a:xfrm>
            <a:off x="11113337" y="2394722"/>
            <a:ext cx="358391" cy="308958"/>
          </a:xfrm>
          <a:prstGeom prst="hexagon">
            <a:avLst>
              <a:gd name="adj" fmla="val 25000"/>
              <a:gd name="vf" fmla="val 11547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59" name="Google Shape;59;p5"/>
          <p:cNvSpPr/>
          <p:nvPr/>
        </p:nvSpPr>
        <p:spPr>
          <a:xfrm>
            <a:off x="10882649" y="2202202"/>
            <a:ext cx="230688" cy="198869"/>
          </a:xfrm>
          <a:prstGeom prst="hexagon">
            <a:avLst>
              <a:gd name="adj" fmla="val 25000"/>
              <a:gd name="vf" fmla="val 11547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60" name="Google Shape;60;p5"/>
          <p:cNvSpPr txBox="1">
            <a:spLocks noGrp="1"/>
          </p:cNvSpPr>
          <p:nvPr>
            <p:ph type="body" idx="1"/>
          </p:nvPr>
        </p:nvSpPr>
        <p:spPr>
          <a:xfrm>
            <a:off x="546668" y="4172761"/>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1" name="Google Shape;61;p5"/>
          <p:cNvSpPr txBox="1">
            <a:spLocks noGrp="1"/>
          </p:cNvSpPr>
          <p:nvPr>
            <p:ph type="body" idx="6"/>
          </p:nvPr>
        </p:nvSpPr>
        <p:spPr>
          <a:xfrm>
            <a:off x="556692" y="4588259"/>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5"/>
          <p:cNvSpPr txBox="1">
            <a:spLocks noGrp="1"/>
          </p:cNvSpPr>
          <p:nvPr>
            <p:ph type="body" idx="7"/>
          </p:nvPr>
        </p:nvSpPr>
        <p:spPr>
          <a:xfrm>
            <a:off x="2789482" y="4172761"/>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3" name="Google Shape;63;p5"/>
          <p:cNvSpPr txBox="1">
            <a:spLocks noGrp="1"/>
          </p:cNvSpPr>
          <p:nvPr>
            <p:ph type="body" idx="8"/>
          </p:nvPr>
        </p:nvSpPr>
        <p:spPr>
          <a:xfrm>
            <a:off x="2789483" y="4588259"/>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5"/>
          <p:cNvSpPr txBox="1">
            <a:spLocks noGrp="1"/>
          </p:cNvSpPr>
          <p:nvPr>
            <p:ph type="body" idx="9"/>
          </p:nvPr>
        </p:nvSpPr>
        <p:spPr>
          <a:xfrm>
            <a:off x="5032296" y="4172761"/>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5" name="Google Shape;65;p5"/>
          <p:cNvSpPr txBox="1">
            <a:spLocks noGrp="1"/>
          </p:cNvSpPr>
          <p:nvPr>
            <p:ph type="body" idx="13"/>
          </p:nvPr>
        </p:nvSpPr>
        <p:spPr>
          <a:xfrm>
            <a:off x="5029201" y="4588259"/>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6" name="Google Shape;66;p5"/>
          <p:cNvSpPr txBox="1">
            <a:spLocks noGrp="1"/>
          </p:cNvSpPr>
          <p:nvPr>
            <p:ph type="body" idx="14"/>
          </p:nvPr>
        </p:nvSpPr>
        <p:spPr>
          <a:xfrm>
            <a:off x="7275110" y="4172761"/>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7" name="Google Shape;67;p5"/>
          <p:cNvSpPr txBox="1">
            <a:spLocks noGrp="1"/>
          </p:cNvSpPr>
          <p:nvPr>
            <p:ph type="body" idx="15"/>
          </p:nvPr>
        </p:nvSpPr>
        <p:spPr>
          <a:xfrm>
            <a:off x="7275111" y="4588259"/>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8" name="Google Shape;68;p5"/>
          <p:cNvSpPr txBox="1">
            <a:spLocks noGrp="1"/>
          </p:cNvSpPr>
          <p:nvPr>
            <p:ph type="body" idx="16"/>
          </p:nvPr>
        </p:nvSpPr>
        <p:spPr>
          <a:xfrm>
            <a:off x="9517923" y="4172761"/>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9" name="Google Shape;69;p5"/>
          <p:cNvSpPr txBox="1">
            <a:spLocks noGrp="1"/>
          </p:cNvSpPr>
          <p:nvPr>
            <p:ph type="body" idx="17"/>
          </p:nvPr>
        </p:nvSpPr>
        <p:spPr>
          <a:xfrm>
            <a:off x="9517923" y="4588259"/>
            <a:ext cx="2139696" cy="344312"/>
          </a:xfrm>
          <a:prstGeom prst="rect">
            <a:avLst/>
          </a:prstGeom>
          <a:noFill/>
          <a:ln>
            <a:noFill/>
          </a:ln>
        </p:spPr>
        <p:txBody>
          <a:bodyPr spcFirstLastPara="1" wrap="square" lIns="91425" tIns="45700" rIns="91425" bIns="45700" anchor="t" anchorCtr="0">
            <a:normAutofit/>
          </a:bodyPr>
          <a:lstStyle>
            <a:lvl1pPr marL="457200" lvl="0" indent="-2286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0" name="Google Shape;70;p5"/>
          <p:cNvSpPr>
            <a:spLocks noGrp="1"/>
          </p:cNvSpPr>
          <p:nvPr>
            <p:ph type="pic" idx="18"/>
          </p:nvPr>
        </p:nvSpPr>
        <p:spPr>
          <a:xfrm>
            <a:off x="878337" y="2555551"/>
            <a:ext cx="1484985" cy="1280160"/>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71"/>
        <p:cNvGrpSpPr/>
        <p:nvPr/>
      </p:nvGrpSpPr>
      <p:grpSpPr>
        <a:xfrm>
          <a:off x="0" y="0"/>
          <a:ext cx="0" cy="0"/>
          <a:chOff x="0" y="0"/>
          <a:chExt cx="0" cy="0"/>
        </a:xfrm>
      </p:grpSpPr>
      <p:grpSp>
        <p:nvGrpSpPr>
          <p:cNvPr id="72" name="Google Shape;72;p6"/>
          <p:cNvGrpSpPr/>
          <p:nvPr/>
        </p:nvGrpSpPr>
        <p:grpSpPr>
          <a:xfrm>
            <a:off x="0" y="-8467"/>
            <a:ext cx="12192000" cy="6866467"/>
            <a:chOff x="0" y="-8467"/>
            <a:chExt cx="12192000" cy="6866467"/>
          </a:xfrm>
        </p:grpSpPr>
        <p:sp>
          <p:nvSpPr>
            <p:cNvPr id="73" name="Google Shape;73;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74" name="Google Shape;74;p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75" name="Google Shape;75;p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76" name="Google Shape;76;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77" name="Google Shape;77;p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8" name="Google Shape;78;p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80" name="Google Shape;80;p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81" name="Google Shape;81;p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82" name="Google Shape;82;p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6"/>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6"/>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85" name="Google Shape;85;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1" name="Google Shape;91;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sp>
        <p:nvSpPr>
          <p:cNvPr id="95" name="Google Shape;95;p8"/>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8"/>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7" name="Google Shape;97;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9"/>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3" name="Google Shape;103;p9"/>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4" name="Google Shape;104;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7"/>
        <p:cNvGrpSpPr/>
        <p:nvPr/>
      </p:nvGrpSpPr>
      <p:grpSpPr>
        <a:xfrm>
          <a:off x="0" y="0"/>
          <a:ext cx="0" cy="0"/>
          <a:chOff x="0" y="0"/>
          <a:chExt cx="0" cy="0"/>
        </a:xfrm>
      </p:grpSpPr>
      <p:sp>
        <p:nvSpPr>
          <p:cNvPr id="108" name="Google Shape;108;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0"/>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0" name="Google Shape;110;p10"/>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1" name="Google Shape;111;p10"/>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2" name="Google Shape;112;p10"/>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3" name="Google Shape;113;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12" name="Google Shape;12;p1"/>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13" name="Google Shape;13;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txBody>
            <a:bodyPr/>
            <a:lstStyle/>
            <a:p>
              <a:endParaRPr lang="en-IN"/>
            </a:p>
          </p:txBody>
        </p:sp>
        <p:sp>
          <p:nvSpPr>
            <p:cNvPr id="14" name="Google Shape;14;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IN"/>
            </a:p>
          </p:txBody>
        </p:sp>
        <p:sp>
          <p:nvSpPr>
            <p:cNvPr id="15" name="Google Shape;15;p1"/>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txBody>
            <a:bodyPr/>
            <a:lstStyle/>
            <a:p>
              <a:endParaRPr lang="en-IN"/>
            </a:p>
          </p:txBody>
        </p:sp>
        <p:sp>
          <p:nvSpPr>
            <p:cNvPr id="17" name="Google Shape;17;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txBody>
            <a:bodyPr/>
            <a:lstStyle/>
            <a:p>
              <a:endParaRPr lang="en-IN"/>
            </a:p>
          </p:txBody>
        </p:sp>
        <p:sp>
          <p:nvSpPr>
            <p:cNvPr id="18" name="Google Shape;18;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txBody>
            <a:bodyPr/>
            <a:lstStyle/>
            <a:p>
              <a:endParaRPr lang="en-IN"/>
            </a:p>
          </p:txBody>
        </p:sp>
        <p:sp>
          <p:nvSpPr>
            <p:cNvPr id="19" name="Google Shape;19;p1"/>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1"/>
          <p:cNvSpPr txBox="1"/>
          <p:nvPr/>
        </p:nvSpPr>
        <p:spPr>
          <a:xfrm>
            <a:off x="660396" y="6378906"/>
            <a:ext cx="27432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100" b="0" i="0" u="none" strike="noStrike" cap="none">
                <a:solidFill>
                  <a:schemeClr val="accent2"/>
                </a:solidFill>
                <a:latin typeface="Trebuchet MS"/>
                <a:ea typeface="Trebuchet MS"/>
                <a:cs typeface="Trebuchet MS"/>
                <a:sym typeface="Trebuchet MS"/>
              </a:rPr>
              <a:t>9/25/2025</a:t>
            </a:r>
            <a:endParaRPr sz="1100" b="0" i="0" u="none" strike="noStrike" cap="none">
              <a:solidFill>
                <a:schemeClr val="accent2"/>
              </a:solidFill>
              <a:latin typeface="Trebuchet MS"/>
              <a:ea typeface="Trebuchet MS"/>
              <a:cs typeface="Trebuchet MS"/>
              <a:sym typeface="Trebuchet MS"/>
            </a:endParaRPr>
          </a:p>
        </p:txBody>
      </p:sp>
      <p:sp>
        <p:nvSpPr>
          <p:cNvPr id="27" name="Google Shape;27;p1"/>
          <p:cNvSpPr txBox="1"/>
          <p:nvPr/>
        </p:nvSpPr>
        <p:spPr>
          <a:xfrm>
            <a:off x="1445526" y="6378906"/>
            <a:ext cx="41148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100" b="1" i="0" u="none" strike="noStrike" cap="none">
                <a:solidFill>
                  <a:schemeClr val="accent2"/>
                </a:solidFill>
                <a:latin typeface="Trebuchet MS"/>
                <a:ea typeface="Trebuchet MS"/>
                <a:cs typeface="Trebuchet MS"/>
                <a:sym typeface="Trebuchet MS"/>
              </a:rPr>
              <a:t>Annual Review</a:t>
            </a:r>
            <a:endParaRPr/>
          </a:p>
        </p:txBody>
      </p:sp>
      <p:sp>
        <p:nvSpPr>
          <p:cNvPr id="28" name="Google Shape;28;p1"/>
          <p:cNvSpPr txBox="1"/>
          <p:nvPr/>
        </p:nvSpPr>
        <p:spPr>
          <a:xfrm>
            <a:off x="8805338" y="6378906"/>
            <a:ext cx="27432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accent4"/>
                </a:solidFill>
                <a:latin typeface="Trebuchet MS"/>
                <a:ea typeface="Trebuchet MS"/>
                <a:cs typeface="Trebuchet MS"/>
                <a:sym typeface="Trebuchet MS"/>
              </a:rPr>
              <a:t>‹#›</a:t>
            </a:fld>
            <a:endParaRPr sz="1100" b="0" i="0" u="none" strike="noStrike" cap="none">
              <a:solidFill>
                <a:schemeClr val="accent4"/>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deveshreddyp/VOIS_AICTE_Oct2025_P_Devesh_Reddy.gi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abc" TargetMode="External"/><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abc"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abc"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ab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body" idx="1"/>
          </p:nvPr>
        </p:nvSpPr>
        <p:spPr>
          <a:xfrm>
            <a:off x="5346297" y="4142000"/>
            <a:ext cx="4366800" cy="861600"/>
          </a:xfrm>
          <a:prstGeom prst="rect">
            <a:avLst/>
          </a:prstGeom>
          <a:noFill/>
          <a:ln>
            <a:noFill/>
          </a:ln>
        </p:spPr>
        <p:txBody>
          <a:bodyPr spcFirstLastPara="1" wrap="square" lIns="91425" tIns="45700" rIns="91425" bIns="45700" anchor="t" anchorCtr="0">
            <a:normAutofit fontScale="85000" lnSpcReduction="10000"/>
          </a:bodyPr>
          <a:lstStyle/>
          <a:p>
            <a:pPr marL="0" lvl="0" indent="0" algn="r" rtl="0">
              <a:spcBef>
                <a:spcPts val="0"/>
              </a:spcBef>
              <a:spcAft>
                <a:spcPts val="0"/>
              </a:spcAft>
              <a:buSzPct val="80000"/>
              <a:buNone/>
            </a:pPr>
            <a:r>
              <a:rPr lang="en-US" b="0" dirty="0">
                <a:solidFill>
                  <a:schemeClr val="dk1"/>
                </a:solidFill>
              </a:rPr>
              <a:t>P Devesh Reddy</a:t>
            </a:r>
            <a:endParaRPr dirty="0"/>
          </a:p>
          <a:p>
            <a:pPr marL="0" lvl="0" indent="0" algn="r">
              <a:buSzPct val="80000"/>
            </a:pPr>
            <a:r>
              <a:rPr lang="en-IN" b="0" dirty="0"/>
              <a:t>INTERNSHIP_17546440516895be537820f </a:t>
            </a:r>
            <a:endParaRPr b="0" dirty="0">
              <a:solidFill>
                <a:schemeClr val="dk1"/>
              </a:solidFill>
            </a:endParaRPr>
          </a:p>
        </p:txBody>
      </p:sp>
      <p:sp>
        <p:nvSpPr>
          <p:cNvPr id="198" name="Google Shape;198;p23"/>
          <p:cNvSpPr txBox="1">
            <a:spLocks noGrp="1"/>
          </p:cNvSpPr>
          <p:nvPr>
            <p:ph type="title"/>
          </p:nvPr>
        </p:nvSpPr>
        <p:spPr>
          <a:xfrm>
            <a:off x="6312875" y="2019298"/>
            <a:ext cx="4998600" cy="13104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Trebuchet MS"/>
              <a:buNone/>
            </a:pPr>
            <a:r>
              <a:rPr lang="en-US" sz="3200"/>
              <a:t>Project Title -Airbnb Hotel Booking Analysis</a:t>
            </a:r>
            <a:endParaRPr sz="3200"/>
          </a:p>
        </p:txBody>
      </p:sp>
      <p:sp>
        <p:nvSpPr>
          <p:cNvPr id="199" name="Google Shape;199;p23"/>
          <p:cNvSpPr txBox="1"/>
          <p:nvPr/>
        </p:nvSpPr>
        <p:spPr>
          <a:xfrm>
            <a:off x="6400800" y="2794001"/>
            <a:ext cx="3312160" cy="861497"/>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920"/>
              <a:buFont typeface="Noto Sans Symbols"/>
              <a:buNone/>
            </a:pPr>
            <a:endParaRPr sz="2400" b="1" i="0" u="none" strike="noStrike" cap="none">
              <a:solidFill>
                <a:schemeClr val="accent4"/>
              </a:solidFill>
              <a:latin typeface="Trebuchet MS"/>
              <a:ea typeface="Trebuchet MS"/>
              <a:cs typeface="Trebuchet MS"/>
              <a:sym typeface="Trebuchet MS"/>
            </a:endParaRPr>
          </a:p>
        </p:txBody>
      </p:sp>
      <p:pic>
        <p:nvPicPr>
          <p:cNvPr id="200" name="Google Shape;200;p23"/>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1822"/>
                                        <p:tgtEl>
                                          <p:spTgt spid="19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99"/>
                                        </p:tgtEl>
                                        <p:attrNameLst>
                                          <p:attrName>style.visibility</p:attrName>
                                        </p:attrNameLst>
                                      </p:cBhvr>
                                      <p:to>
                                        <p:strVal val="visible"/>
                                      </p:to>
                                    </p:set>
                                    <p:anim calcmode="lin" valueType="num">
                                      <p:cBhvr additive="base">
                                        <p:cTn id="12" dur="500"/>
                                        <p:tgtEl>
                                          <p:spTgt spid="199"/>
                                        </p:tgtEl>
                                        <p:attrNameLst>
                                          <p:attrName>ppt_w</p:attrName>
                                        </p:attrNameLst>
                                      </p:cBhvr>
                                      <p:tavLst>
                                        <p:tav tm="0">
                                          <p:val>
                                            <p:strVal val="0"/>
                                          </p:val>
                                        </p:tav>
                                        <p:tav tm="100000">
                                          <p:val>
                                            <p:strVal val="#ppt_w"/>
                                          </p:val>
                                        </p:tav>
                                      </p:tavLst>
                                    </p:anim>
                                    <p:anim calcmode="lin" valueType="num">
                                      <p:cBhvr additive="base">
                                        <p:cTn id="13" dur="500"/>
                                        <p:tgtEl>
                                          <p:spTgt spid="199"/>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7">
                                            <p:txEl>
                                              <p:pRg st="0" end="0"/>
                                            </p:txEl>
                                          </p:spTgt>
                                        </p:tgtEl>
                                        <p:attrNameLst>
                                          <p:attrName>style.visibility</p:attrName>
                                        </p:attrNameLst>
                                      </p:cBhvr>
                                      <p:to>
                                        <p:strVal val="visible"/>
                                      </p:to>
                                    </p:set>
                                    <p:animEffect transition="in" filter="fade">
                                      <p:cBhvr>
                                        <p:cTn id="18" dur="500"/>
                                        <p:tgtEl>
                                          <p:spTgt spid="1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32"/>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281" name="Google Shape;281;p32"/>
          <p:cNvSpPr txBox="1">
            <a:spLocks noGrp="1"/>
          </p:cNvSpPr>
          <p:nvPr>
            <p:ph type="title"/>
          </p:nvPr>
        </p:nvSpPr>
        <p:spPr>
          <a:xfrm>
            <a:off x="675957" y="370589"/>
            <a:ext cx="6115368" cy="878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800"/>
              <a:buFont typeface="Trebuchet MS"/>
              <a:buNone/>
            </a:pPr>
            <a:r>
              <a:rPr lang="en-US"/>
              <a:t>GitHub repository </a:t>
            </a:r>
            <a:endParaRPr/>
          </a:p>
        </p:txBody>
      </p:sp>
      <p:sp>
        <p:nvSpPr>
          <p:cNvPr id="282" name="Google Shape;282;p32"/>
          <p:cNvSpPr txBox="1"/>
          <p:nvPr/>
        </p:nvSpPr>
        <p:spPr>
          <a:xfrm>
            <a:off x="320982" y="1275371"/>
            <a:ext cx="3343561" cy="666078"/>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sp>
        <p:nvSpPr>
          <p:cNvPr id="283" name="Google Shape;283;p32"/>
          <p:cNvSpPr txBox="1"/>
          <p:nvPr/>
        </p:nvSpPr>
        <p:spPr>
          <a:xfrm>
            <a:off x="422959" y="5737443"/>
            <a:ext cx="2981643" cy="830997"/>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4800"/>
              <a:buFont typeface="Trebuchet MS"/>
              <a:buNone/>
            </a:pPr>
            <a:endParaRPr sz="4800" b="0" i="0" u="sng" strike="noStrike" cap="none">
              <a:solidFill>
                <a:srgbClr val="0070C0"/>
              </a:solidFill>
              <a:latin typeface="Trebuchet MS"/>
              <a:ea typeface="Trebuchet MS"/>
              <a:cs typeface="Trebuchet MS"/>
              <a:sym typeface="Trebuchet MS"/>
            </a:endParaRPr>
          </a:p>
        </p:txBody>
      </p:sp>
      <p:sp>
        <p:nvSpPr>
          <p:cNvPr id="284" name="Google Shape;284;p32"/>
          <p:cNvSpPr txBox="1">
            <a:spLocks noGrp="1"/>
          </p:cNvSpPr>
          <p:nvPr>
            <p:ph type="body" idx="1"/>
          </p:nvPr>
        </p:nvSpPr>
        <p:spPr>
          <a:xfrm>
            <a:off x="807186" y="1431700"/>
            <a:ext cx="10257000" cy="2553900"/>
          </a:xfrm>
          <a:prstGeom prst="rect">
            <a:avLst/>
          </a:prstGeom>
          <a:noFill/>
          <a:ln>
            <a:noFill/>
          </a:ln>
        </p:spPr>
        <p:txBody>
          <a:bodyPr spcFirstLastPara="1" wrap="square" lIns="91425" tIns="45700" rIns="91425" bIns="45700" anchor="t" anchorCtr="0">
            <a:normAutofit/>
          </a:bodyPr>
          <a:lstStyle/>
          <a:p>
            <a:pPr marL="0" lvl="0" indent="0">
              <a:spcBef>
                <a:spcPts val="0"/>
              </a:spcBef>
              <a:buNone/>
            </a:pPr>
            <a:r>
              <a:rPr lang="en-IN" dirty="0">
                <a:hlinkClick r:id="rId4"/>
              </a:rPr>
              <a:t>https://github.com/deveshreddyp/VOIS_AICTE_Oct2025_P_Devesh_Reddy.git</a:t>
            </a:r>
            <a:r>
              <a:rPr lang="en-IN" dirty="0"/>
              <a:t> </a:t>
            </a:r>
            <a:endParaRPr dirty="0"/>
          </a:p>
          <a:p>
            <a:pPr marL="0" lvl="0" indent="0" algn="l" rtl="0">
              <a:spcBef>
                <a:spcPts val="0"/>
              </a:spcBef>
              <a:spcAft>
                <a:spcPts val="0"/>
              </a:spcAft>
              <a:buSzPts val="1600"/>
              <a:buNone/>
            </a:pPr>
            <a:endParaRPr dirty="0"/>
          </a:p>
          <a:p>
            <a:pPr marL="0" lvl="0" indent="0" algn="l" rtl="0">
              <a:spcBef>
                <a:spcPts val="1000"/>
              </a:spcBef>
              <a:spcAft>
                <a:spcPts val="0"/>
              </a:spcAft>
              <a:buSzPts val="1600"/>
              <a:buNone/>
            </a:pPr>
            <a:endParaRPr dirty="0"/>
          </a:p>
          <a:p>
            <a:pPr marL="0" lvl="0" indent="0" algn="l" rtl="0">
              <a:spcBef>
                <a:spcPts val="1000"/>
              </a:spcBef>
              <a:spcAft>
                <a:spcPts val="0"/>
              </a:spcAft>
              <a:buSzPts val="160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 calcmode="lin" valueType="num">
                                      <p:cBhvr additive="base">
                                        <p:cTn id="7" dur="500"/>
                                        <p:tgtEl>
                                          <p:spTgt spid="281"/>
                                        </p:tgtEl>
                                        <p:attrNameLst>
                                          <p:attrName>ppt_w</p:attrName>
                                        </p:attrNameLst>
                                      </p:cBhvr>
                                      <p:tavLst>
                                        <p:tav tm="0">
                                          <p:val>
                                            <p:strVal val="0"/>
                                          </p:val>
                                        </p:tav>
                                        <p:tav tm="100000">
                                          <p:val>
                                            <p:strVal val="#ppt_w"/>
                                          </p:val>
                                        </p:tav>
                                      </p:tavLst>
                                    </p:anim>
                                    <p:anim calcmode="lin" valueType="num">
                                      <p:cBhvr additive="base">
                                        <p:cTn id="8" dur="500"/>
                                        <p:tgtEl>
                                          <p:spTgt spid="28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82"/>
                                        </p:tgtEl>
                                        <p:attrNameLst>
                                          <p:attrName>style.visibility</p:attrName>
                                        </p:attrNameLst>
                                      </p:cBhvr>
                                      <p:to>
                                        <p:strVal val="visible"/>
                                      </p:to>
                                    </p:set>
                                    <p:animEffect transition="in" filter="fade">
                                      <p:cBhvr>
                                        <p:cTn id="13" dur="1000"/>
                                        <p:tgtEl>
                                          <p:spTgt spid="28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4">
                                            <p:txEl>
                                              <p:pRg st="0" end="0"/>
                                            </p:txEl>
                                          </p:spTgt>
                                        </p:tgtEl>
                                        <p:attrNameLst>
                                          <p:attrName>style.visibility</p:attrName>
                                        </p:attrNameLst>
                                      </p:cBhvr>
                                      <p:to>
                                        <p:strVal val="visible"/>
                                      </p:to>
                                    </p:set>
                                    <p:animEffect transition="in" filter="fade">
                                      <p:cBhvr>
                                        <p:cTn id="18" dur="1000"/>
                                        <p:tgtEl>
                                          <p:spTgt spid="2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33"/>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290" name="Google Shape;290;p33"/>
          <p:cNvSpPr txBox="1">
            <a:spLocks noGrp="1"/>
          </p:cNvSpPr>
          <p:nvPr>
            <p:ph type="title"/>
          </p:nvPr>
        </p:nvSpPr>
        <p:spPr>
          <a:xfrm>
            <a:off x="675957" y="370589"/>
            <a:ext cx="10892066" cy="90478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600"/>
              <a:buFont typeface="Trebuchet MS"/>
              <a:buNone/>
            </a:pPr>
            <a:r>
              <a:rPr lang="en-US" sz="3600"/>
              <a:t>Getting started with Basics of Python Certificate  </a:t>
            </a:r>
            <a:endParaRPr sz="3600"/>
          </a:p>
        </p:txBody>
      </p:sp>
      <p:sp>
        <p:nvSpPr>
          <p:cNvPr id="291" name="Google Shape;291;p33"/>
          <p:cNvSpPr txBox="1"/>
          <p:nvPr/>
        </p:nvSpPr>
        <p:spPr>
          <a:xfrm>
            <a:off x="320982" y="1275371"/>
            <a:ext cx="3343561" cy="666078"/>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sp>
        <p:nvSpPr>
          <p:cNvPr id="292" name="Google Shape;292;p33"/>
          <p:cNvSpPr txBox="1"/>
          <p:nvPr/>
        </p:nvSpPr>
        <p:spPr>
          <a:xfrm>
            <a:off x="4345694" y="1275371"/>
            <a:ext cx="3343561" cy="666078"/>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CB2460E0-C0DC-D415-63C3-87803970B10A}"/>
              </a:ext>
            </a:extLst>
          </p:cNvPr>
          <p:cNvPicPr>
            <a:picLocks noChangeAspect="1"/>
          </p:cNvPicPr>
          <p:nvPr/>
        </p:nvPicPr>
        <p:blipFill>
          <a:blip r:embed="rId4"/>
          <a:stretch>
            <a:fillRect/>
          </a:stretch>
        </p:blipFill>
        <p:spPr>
          <a:xfrm>
            <a:off x="1931523" y="1165609"/>
            <a:ext cx="8328954" cy="53218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 calcmode="lin" valueType="num">
                                      <p:cBhvr additive="base">
                                        <p:cTn id="7" dur="500"/>
                                        <p:tgtEl>
                                          <p:spTgt spid="290"/>
                                        </p:tgtEl>
                                        <p:attrNameLst>
                                          <p:attrName>ppt_w</p:attrName>
                                        </p:attrNameLst>
                                      </p:cBhvr>
                                      <p:tavLst>
                                        <p:tav tm="0">
                                          <p:val>
                                            <p:strVal val="0"/>
                                          </p:val>
                                        </p:tav>
                                        <p:tav tm="100000">
                                          <p:val>
                                            <p:strVal val="#ppt_w"/>
                                          </p:val>
                                        </p:tav>
                                      </p:tavLst>
                                    </p:anim>
                                    <p:anim calcmode="lin" valueType="num">
                                      <p:cBhvr additive="base">
                                        <p:cTn id="8" dur="500"/>
                                        <p:tgtEl>
                                          <p:spTgt spid="290"/>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91"/>
                                        </p:tgtEl>
                                        <p:attrNameLst>
                                          <p:attrName>style.visibility</p:attrName>
                                        </p:attrNameLst>
                                      </p:cBhvr>
                                      <p:to>
                                        <p:strVal val="visible"/>
                                      </p:to>
                                    </p:set>
                                    <p:animEffect transition="in" filter="fade">
                                      <p:cBhvr>
                                        <p:cTn id="13" dur="1000"/>
                                        <p:tgtEl>
                                          <p:spTgt spid="29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92"/>
                                        </p:tgtEl>
                                        <p:attrNameLst>
                                          <p:attrName>style.visibility</p:attrName>
                                        </p:attrNameLst>
                                      </p:cBhvr>
                                      <p:to>
                                        <p:strVal val="visible"/>
                                      </p:to>
                                    </p:set>
                                    <p:animEffect transition="in" filter="fade">
                                      <p:cBhvr>
                                        <p:cTn id="18" dur="10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34"/>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299" name="Google Shape;299;p34"/>
          <p:cNvSpPr txBox="1">
            <a:spLocks noGrp="1"/>
          </p:cNvSpPr>
          <p:nvPr>
            <p:ph type="title"/>
          </p:nvPr>
        </p:nvSpPr>
        <p:spPr>
          <a:xfrm>
            <a:off x="675957" y="370589"/>
            <a:ext cx="10892066" cy="90478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600"/>
              <a:buFont typeface="Trebuchet MS"/>
              <a:buNone/>
            </a:pPr>
            <a:r>
              <a:rPr lang="en-US" sz="3600"/>
              <a:t>Data Visualization Certificate  </a:t>
            </a:r>
            <a:endParaRPr sz="3600"/>
          </a:p>
        </p:txBody>
      </p:sp>
      <p:sp>
        <p:nvSpPr>
          <p:cNvPr id="300" name="Google Shape;300;p34"/>
          <p:cNvSpPr txBox="1"/>
          <p:nvPr/>
        </p:nvSpPr>
        <p:spPr>
          <a:xfrm>
            <a:off x="320982" y="1275371"/>
            <a:ext cx="3343561" cy="666078"/>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sp>
        <p:nvSpPr>
          <p:cNvPr id="301" name="Google Shape;301;p34"/>
          <p:cNvSpPr txBox="1"/>
          <p:nvPr/>
        </p:nvSpPr>
        <p:spPr>
          <a:xfrm>
            <a:off x="4345694" y="1275371"/>
            <a:ext cx="3343561" cy="666078"/>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997C88C0-4EA5-ED88-FB3E-02044451E413}"/>
              </a:ext>
            </a:extLst>
          </p:cNvPr>
          <p:cNvPicPr>
            <a:picLocks noChangeAspect="1"/>
          </p:cNvPicPr>
          <p:nvPr/>
        </p:nvPicPr>
        <p:blipFill>
          <a:blip r:embed="rId4"/>
          <a:stretch>
            <a:fillRect/>
          </a:stretch>
        </p:blipFill>
        <p:spPr>
          <a:xfrm>
            <a:off x="1237898" y="1165608"/>
            <a:ext cx="9523888" cy="51949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 calcmode="lin" valueType="num">
                                      <p:cBhvr additive="base">
                                        <p:cTn id="7" dur="500"/>
                                        <p:tgtEl>
                                          <p:spTgt spid="299"/>
                                        </p:tgtEl>
                                        <p:attrNameLst>
                                          <p:attrName>ppt_w</p:attrName>
                                        </p:attrNameLst>
                                      </p:cBhvr>
                                      <p:tavLst>
                                        <p:tav tm="0">
                                          <p:val>
                                            <p:strVal val="0"/>
                                          </p:val>
                                        </p:tav>
                                        <p:tav tm="100000">
                                          <p:val>
                                            <p:strVal val="#ppt_w"/>
                                          </p:val>
                                        </p:tav>
                                      </p:tavLst>
                                    </p:anim>
                                    <p:anim calcmode="lin" valueType="num">
                                      <p:cBhvr additive="base">
                                        <p:cTn id="8" dur="500"/>
                                        <p:tgtEl>
                                          <p:spTgt spid="299"/>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00"/>
                                        </p:tgtEl>
                                        <p:attrNameLst>
                                          <p:attrName>style.visibility</p:attrName>
                                        </p:attrNameLst>
                                      </p:cBhvr>
                                      <p:to>
                                        <p:strVal val="visible"/>
                                      </p:to>
                                    </p:set>
                                    <p:animEffect transition="in" filter="fade">
                                      <p:cBhvr>
                                        <p:cTn id="13" dur="1000"/>
                                        <p:tgtEl>
                                          <p:spTgt spid="30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1"/>
                                        </p:tgtEl>
                                        <p:attrNameLst>
                                          <p:attrName>style.visibility</p:attrName>
                                        </p:attrNameLst>
                                      </p:cBhvr>
                                      <p:to>
                                        <p:strVal val="visible"/>
                                      </p:to>
                                    </p:set>
                                    <p:animEffect transition="in" filter="fade">
                                      <p:cBhvr>
                                        <p:cTn id="18" dur="10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5"/>
          <p:cNvSpPr txBox="1">
            <a:spLocks noGrp="1"/>
          </p:cNvSpPr>
          <p:nvPr>
            <p:ph type="title"/>
          </p:nvPr>
        </p:nvSpPr>
        <p:spPr>
          <a:xfrm>
            <a:off x="432000" y="647700"/>
            <a:ext cx="11340000" cy="700114"/>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rebuchet MS"/>
              <a:buNone/>
            </a:pPr>
            <a:r>
              <a:rPr lang="en-US" sz="4800" b="1">
                <a:solidFill>
                  <a:schemeClr val="dk1"/>
                </a:solidFill>
              </a:rPr>
              <a:t>Thank you</a:t>
            </a:r>
            <a:endParaRPr/>
          </a:p>
        </p:txBody>
      </p:sp>
      <p:sp>
        <p:nvSpPr>
          <p:cNvPr id="308" name="Google Shape;308;p35"/>
          <p:cNvSpPr txBox="1">
            <a:spLocks noGrp="1"/>
          </p:cNvSpPr>
          <p:nvPr>
            <p:ph type="body" idx="8"/>
          </p:nvPr>
        </p:nvSpPr>
        <p:spPr>
          <a:xfrm>
            <a:off x="3727865" y="4641925"/>
            <a:ext cx="2139695" cy="1108635"/>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280"/>
              <a:buNone/>
            </a:pPr>
            <a:r>
              <a:rPr lang="en-US"/>
              <a:t>.</a:t>
            </a:r>
            <a:endParaRPr/>
          </a:p>
        </p:txBody>
      </p:sp>
      <p:sp>
        <p:nvSpPr>
          <p:cNvPr id="309" name="Google Shape;309;p35"/>
          <p:cNvSpPr txBox="1"/>
          <p:nvPr/>
        </p:nvSpPr>
        <p:spPr>
          <a:xfrm>
            <a:off x="878337" y="4134780"/>
            <a:ext cx="2596574" cy="453919"/>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chemeClr val="accent1"/>
              </a:buClr>
              <a:buSzPts val="1920"/>
              <a:buFont typeface="Noto Sans Symbols"/>
              <a:buNone/>
            </a:pPr>
            <a:endParaRPr sz="2400" b="1" i="0" u="none" strike="noStrike" cap="none">
              <a:solidFill>
                <a:schemeClr val="accent4"/>
              </a:solidFill>
              <a:latin typeface="Trebuchet MS"/>
              <a:ea typeface="Trebuchet MS"/>
              <a:cs typeface="Trebuchet MS"/>
              <a:sym typeface="Trebuchet MS"/>
            </a:endParaRPr>
          </a:p>
        </p:txBody>
      </p:sp>
      <p:sp>
        <p:nvSpPr>
          <p:cNvPr id="310" name="Google Shape;310;p35"/>
          <p:cNvSpPr txBox="1"/>
          <p:nvPr/>
        </p:nvSpPr>
        <p:spPr>
          <a:xfrm>
            <a:off x="5353508" y="3962573"/>
            <a:ext cx="2596574" cy="453919"/>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760"/>
              <a:buFont typeface="Noto Sans Symbols"/>
              <a:buNone/>
            </a:pPr>
            <a:endParaRPr sz="2200" b="1" i="0" u="none" strike="noStrike" cap="none">
              <a:solidFill>
                <a:schemeClr val="accent4"/>
              </a:solidFill>
              <a:latin typeface="Trebuchet MS"/>
              <a:ea typeface="Trebuchet MS"/>
              <a:cs typeface="Trebuchet MS"/>
              <a:sym typeface="Trebuchet MS"/>
            </a:endParaRPr>
          </a:p>
        </p:txBody>
      </p:sp>
      <p:sp>
        <p:nvSpPr>
          <p:cNvPr id="311" name="Google Shape;311;p35"/>
          <p:cNvSpPr txBox="1"/>
          <p:nvPr/>
        </p:nvSpPr>
        <p:spPr>
          <a:xfrm>
            <a:off x="7789163" y="3962572"/>
            <a:ext cx="2596574" cy="453919"/>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760"/>
              <a:buFont typeface="Noto Sans Symbols"/>
              <a:buNone/>
            </a:pPr>
            <a:endParaRPr sz="2200" b="1" i="0" u="none" strike="noStrike" cap="none">
              <a:solidFill>
                <a:schemeClr val="accent4"/>
              </a:solidFill>
              <a:latin typeface="Trebuchet MS"/>
              <a:ea typeface="Trebuchet MS"/>
              <a:cs typeface="Trebuchet MS"/>
              <a:sym typeface="Trebuchet MS"/>
            </a:endParaRPr>
          </a:p>
        </p:txBody>
      </p:sp>
      <p:sp>
        <p:nvSpPr>
          <p:cNvPr id="312" name="Google Shape;312;p35"/>
          <p:cNvSpPr txBox="1"/>
          <p:nvPr/>
        </p:nvSpPr>
        <p:spPr>
          <a:xfrm>
            <a:off x="6096000" y="4641925"/>
            <a:ext cx="2139695" cy="110863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280"/>
              <a:buFont typeface="Noto Sans Symbols"/>
              <a:buNone/>
            </a:pPr>
            <a:endParaRPr sz="1600" b="0" i="0" u="none" strike="noStrike" cap="none">
              <a:solidFill>
                <a:schemeClr val="dk1"/>
              </a:solidFill>
              <a:latin typeface="Trebuchet MS"/>
              <a:ea typeface="Trebuchet MS"/>
              <a:cs typeface="Trebuchet MS"/>
              <a:sym typeface="Trebuchet MS"/>
            </a:endParaRPr>
          </a:p>
        </p:txBody>
      </p:sp>
      <p:sp>
        <p:nvSpPr>
          <p:cNvPr id="313" name="Google Shape;313;p35"/>
          <p:cNvSpPr txBox="1"/>
          <p:nvPr/>
        </p:nvSpPr>
        <p:spPr>
          <a:xfrm>
            <a:off x="8591363" y="4641925"/>
            <a:ext cx="2139695" cy="1108635"/>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280"/>
              <a:buFont typeface="Noto Sans Symbols"/>
              <a:buNone/>
            </a:pPr>
            <a:r>
              <a:rPr lang="en-US" sz="1600" b="0" i="0" u="none" strike="noStrike" cap="none">
                <a:solidFill>
                  <a:schemeClr val="dk1"/>
                </a:solidFill>
                <a:latin typeface="Trebuchet MS"/>
                <a:ea typeface="Trebuchet MS"/>
                <a:cs typeface="Trebuchet MS"/>
                <a:sym typeface="Trebuchet MS"/>
              </a:rPr>
              <a:t>.</a:t>
            </a:r>
            <a:endParaRPr/>
          </a:p>
        </p:txBody>
      </p:sp>
      <p:pic>
        <p:nvPicPr>
          <p:cNvPr id="314" name="Google Shape;314;p35"/>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315" name="Google Shape;315;p35"/>
          <p:cNvSpPr txBox="1">
            <a:spLocks noGrp="1"/>
          </p:cNvSpPr>
          <p:nvPr>
            <p:ph type="body" idx="7"/>
          </p:nvPr>
        </p:nvSpPr>
        <p:spPr>
          <a:xfrm>
            <a:off x="2975013" y="3962573"/>
            <a:ext cx="2139696" cy="344312"/>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spcBef>
                <a:spcPts val="0"/>
              </a:spcBef>
              <a:spcAft>
                <a:spcPts val="0"/>
              </a:spcAft>
              <a:buSzPct val="800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anim calcmode="lin" valueType="num">
                                      <p:cBhvr additive="base">
                                        <p:cTn id="7" dur="500"/>
                                        <p:tgtEl>
                                          <p:spTgt spid="307"/>
                                        </p:tgtEl>
                                        <p:attrNameLst>
                                          <p:attrName>ppt_w</p:attrName>
                                        </p:attrNameLst>
                                      </p:cBhvr>
                                      <p:tavLst>
                                        <p:tav tm="0">
                                          <p:val>
                                            <p:strVal val="0"/>
                                          </p:val>
                                        </p:tav>
                                        <p:tav tm="100000">
                                          <p:val>
                                            <p:strVal val="#ppt_w"/>
                                          </p:val>
                                        </p:tav>
                                      </p:tavLst>
                                    </p:anim>
                                    <p:anim calcmode="lin" valueType="num">
                                      <p:cBhvr additive="base">
                                        <p:cTn id="8" dur="500"/>
                                        <p:tgtEl>
                                          <p:spTgt spid="307"/>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09"/>
                                        </p:tgtEl>
                                        <p:attrNameLst>
                                          <p:attrName>style.visibility</p:attrName>
                                        </p:attrNameLst>
                                      </p:cBhvr>
                                      <p:to>
                                        <p:strVal val="visible"/>
                                      </p:to>
                                    </p:set>
                                    <p:animEffect transition="in" filter="fade">
                                      <p:cBhvr>
                                        <p:cTn id="13" dur="500"/>
                                        <p:tgtEl>
                                          <p:spTgt spid="30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8">
                                            <p:txEl>
                                              <p:pRg st="0" end="0"/>
                                            </p:txEl>
                                          </p:spTgt>
                                        </p:tgtEl>
                                        <p:attrNameLst>
                                          <p:attrName>style.visibility</p:attrName>
                                        </p:attrNameLst>
                                      </p:cBhvr>
                                      <p:to>
                                        <p:strVal val="visible"/>
                                      </p:to>
                                    </p:set>
                                    <p:animEffect transition="in" filter="fade">
                                      <p:cBhvr>
                                        <p:cTn id="18" dur="500"/>
                                        <p:tgtEl>
                                          <p:spTgt spid="30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0"/>
                                        </p:tgtEl>
                                        <p:attrNameLst>
                                          <p:attrName>style.visibility</p:attrName>
                                        </p:attrNameLst>
                                      </p:cBhvr>
                                      <p:to>
                                        <p:strVal val="visible"/>
                                      </p:to>
                                    </p:set>
                                    <p:animEffect transition="in" filter="fade">
                                      <p:cBhvr>
                                        <p:cTn id="23" dur="500"/>
                                        <p:tgtEl>
                                          <p:spTgt spid="3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12"/>
                                        </p:tgtEl>
                                        <p:attrNameLst>
                                          <p:attrName>style.visibility</p:attrName>
                                        </p:attrNameLst>
                                      </p:cBhvr>
                                      <p:to>
                                        <p:strVal val="visible"/>
                                      </p:to>
                                    </p:set>
                                    <p:animEffect transition="in" filter="fade">
                                      <p:cBhvr>
                                        <p:cTn id="28" dur="500"/>
                                        <p:tgtEl>
                                          <p:spTgt spid="3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11"/>
                                        </p:tgtEl>
                                        <p:attrNameLst>
                                          <p:attrName>style.visibility</p:attrName>
                                        </p:attrNameLst>
                                      </p:cBhvr>
                                      <p:to>
                                        <p:strVal val="visible"/>
                                      </p:to>
                                    </p:set>
                                    <p:animEffect transition="in" filter="fade">
                                      <p:cBhvr>
                                        <p:cTn id="33" dur="500"/>
                                        <p:tgtEl>
                                          <p:spTgt spid="3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13"/>
                                        </p:tgtEl>
                                        <p:attrNameLst>
                                          <p:attrName>style.visibility</p:attrName>
                                        </p:attrNameLst>
                                      </p:cBhvr>
                                      <p:to>
                                        <p:strVal val="visible"/>
                                      </p:to>
                                    </p:set>
                                    <p:animEffect transition="in" filter="fade">
                                      <p:cBhvr>
                                        <p:cTn id="38" dur="5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4"/>
          <p:cNvSpPr txBox="1">
            <a:spLocks noGrp="1"/>
          </p:cNvSpPr>
          <p:nvPr>
            <p:ph type="body" idx="1"/>
          </p:nvPr>
        </p:nvSpPr>
        <p:spPr>
          <a:xfrm>
            <a:off x="647700" y="1875550"/>
            <a:ext cx="9390000" cy="3608100"/>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SzPts val="2240"/>
              <a:buNone/>
            </a:pPr>
            <a:r>
              <a:rPr lang="en-US" sz="1800">
                <a:solidFill>
                  <a:schemeClr val="dk1"/>
                </a:solidFill>
                <a:latin typeface="Roboto"/>
                <a:ea typeface="Roboto"/>
                <a:cs typeface="Roboto"/>
                <a:sym typeface="Roboto"/>
              </a:rPr>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a:t>
            </a:r>
            <a:endParaRPr sz="1800">
              <a:solidFill>
                <a:schemeClr val="dk1"/>
              </a:solidFill>
              <a:latin typeface="Roboto"/>
              <a:ea typeface="Roboto"/>
              <a:cs typeface="Roboto"/>
              <a:sym typeface="Roboto"/>
            </a:endParaRPr>
          </a:p>
          <a:p>
            <a:pPr marL="0" lvl="0" indent="0" algn="l" rtl="0">
              <a:lnSpc>
                <a:spcPct val="150000"/>
              </a:lnSpc>
              <a:spcBef>
                <a:spcPts val="0"/>
              </a:spcBef>
              <a:spcAft>
                <a:spcPts val="0"/>
              </a:spcAft>
              <a:buSzPts val="2240"/>
              <a:buNone/>
            </a:pPr>
            <a:r>
              <a:rPr lang="en-US" sz="1800">
                <a:solidFill>
                  <a:schemeClr val="dk1"/>
                </a:solidFill>
                <a:latin typeface="Roboto"/>
                <a:ea typeface="Roboto"/>
                <a:cs typeface="Roboto"/>
                <a:sym typeface="Roboto"/>
              </a:rPr>
              <a:t>communication quality with guests.</a:t>
            </a:r>
            <a:endParaRPr sz="3400"/>
          </a:p>
        </p:txBody>
      </p:sp>
      <p:sp>
        <p:nvSpPr>
          <p:cNvPr id="206" name="Google Shape;206;p24"/>
          <p:cNvSpPr txBox="1">
            <a:spLocks noGrp="1"/>
          </p:cNvSpPr>
          <p:nvPr>
            <p:ph type="title"/>
          </p:nvPr>
        </p:nvSpPr>
        <p:spPr>
          <a:xfrm>
            <a:off x="754602" y="550417"/>
            <a:ext cx="6995604" cy="790111"/>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ct val="100000"/>
              <a:buFont typeface="Trebuchet MS"/>
              <a:buNone/>
            </a:pPr>
            <a:r>
              <a:rPr lang="en-US"/>
              <a:t>PROBLEM  STATEMENT</a:t>
            </a:r>
            <a:endParaRPr/>
          </a:p>
        </p:txBody>
      </p:sp>
      <p:pic>
        <p:nvPicPr>
          <p:cNvPr id="207" name="Google Shape;207;p24"/>
          <p:cNvPicPr preferRelativeResize="0"/>
          <p:nvPr/>
        </p:nvPicPr>
        <p:blipFill rotWithShape="1">
          <a:blip r:embed="rId3">
            <a:alphaModFix/>
          </a:blip>
          <a:srcRect/>
          <a:stretch/>
        </p:blipFill>
        <p:spPr>
          <a:xfrm>
            <a:off x="7995684" y="2930834"/>
            <a:ext cx="2760758" cy="3264409"/>
          </a:xfrm>
          <a:prstGeom prst="rect">
            <a:avLst/>
          </a:prstGeom>
          <a:noFill/>
          <a:ln>
            <a:noFill/>
          </a:ln>
        </p:spPr>
      </p:pic>
      <p:pic>
        <p:nvPicPr>
          <p:cNvPr id="208" name="Google Shape;208;p24"/>
          <p:cNvPicPr preferRelativeResize="0"/>
          <p:nvPr/>
        </p:nvPicPr>
        <p:blipFill rotWithShape="1">
          <a:blip r:embed="rId4">
            <a:alphaModFix/>
          </a:blip>
          <a:srcRect t="96181"/>
          <a:stretch/>
        </p:blipFill>
        <p:spPr>
          <a:xfrm>
            <a:off x="675957" y="6471920"/>
            <a:ext cx="2143125" cy="193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6"/>
                                        </p:tgtEl>
                                        <p:attrNameLst>
                                          <p:attrName>style.visibility</p:attrName>
                                        </p:attrNameLst>
                                      </p:cBhvr>
                                      <p:to>
                                        <p:strVal val="visible"/>
                                      </p:to>
                                    </p:set>
                                    <p:anim calcmode="lin" valueType="num">
                                      <p:cBhvr additive="base">
                                        <p:cTn id="7" dur="500"/>
                                        <p:tgtEl>
                                          <p:spTgt spid="206"/>
                                        </p:tgtEl>
                                        <p:attrNameLst>
                                          <p:attrName>ppt_w</p:attrName>
                                        </p:attrNameLst>
                                      </p:cBhvr>
                                      <p:tavLst>
                                        <p:tav tm="0">
                                          <p:val>
                                            <p:strVal val="0"/>
                                          </p:val>
                                        </p:tav>
                                        <p:tav tm="100000">
                                          <p:val>
                                            <p:strVal val="#ppt_w"/>
                                          </p:val>
                                        </p:tav>
                                      </p:tavLst>
                                    </p:anim>
                                    <p:anim calcmode="lin" valueType="num">
                                      <p:cBhvr additive="base">
                                        <p:cTn id="8" dur="500"/>
                                        <p:tgtEl>
                                          <p:spTgt spid="206"/>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05">
                                            <p:txEl>
                                              <p:pRg st="0" end="0"/>
                                            </p:txEl>
                                          </p:spTgt>
                                        </p:tgtEl>
                                        <p:attrNameLst>
                                          <p:attrName>style.visibility</p:attrName>
                                        </p:attrNameLst>
                                      </p:cBhvr>
                                      <p:to>
                                        <p:strVal val="visible"/>
                                      </p:to>
                                    </p:set>
                                    <p:animEffect transition="in" filter="fade">
                                      <p:cBhvr>
                                        <p:cTn id="13" dur="1000"/>
                                        <p:tgtEl>
                                          <p:spTgt spid="20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5">
                                            <p:txEl>
                                              <p:pRg st="1" end="1"/>
                                            </p:txEl>
                                          </p:spTgt>
                                        </p:tgtEl>
                                        <p:attrNameLst>
                                          <p:attrName>style.visibility</p:attrName>
                                        </p:attrNameLst>
                                      </p:cBhvr>
                                      <p:to>
                                        <p:strVal val="visible"/>
                                      </p:to>
                                    </p:set>
                                    <p:animEffect transition="in" filter="fade">
                                      <p:cBhvr>
                                        <p:cTn id="18" dur="1000"/>
                                        <p:tgtEl>
                                          <p:spTgt spid="20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660399" y="805213"/>
            <a:ext cx="6276109" cy="830997"/>
          </a:xfrm>
          <a:prstGeom prst="rect">
            <a:avLst/>
          </a:prstGeom>
          <a:noFill/>
          <a:ln>
            <a:noFill/>
          </a:ln>
        </p:spPr>
        <p:txBody>
          <a:bodyPr spcFirstLastPara="1" wrap="square" lIns="91425" tIns="45700" rIns="91425" bIns="45700" anchor="t" anchorCtr="0">
            <a:normAutofit fontScale="90000"/>
          </a:bodyPr>
          <a:lstStyle/>
          <a:p>
            <a:pPr marL="0" marR="0" lvl="0" indent="0" algn="l" rtl="0">
              <a:spcBef>
                <a:spcPts val="0"/>
              </a:spcBef>
              <a:spcAft>
                <a:spcPts val="0"/>
              </a:spcAft>
              <a:buClr>
                <a:schemeClr val="dk1"/>
              </a:buClr>
              <a:buSzPct val="100000"/>
              <a:buFont typeface="Trebuchet MS"/>
              <a:buNone/>
            </a:pPr>
            <a:r>
              <a:rPr lang="en-US"/>
              <a:t>Project Description</a:t>
            </a:r>
            <a:br>
              <a:rPr lang="en-US"/>
            </a:br>
            <a:endParaRPr/>
          </a:p>
          <a:p>
            <a:pPr marL="0" marR="0" lvl="0" indent="0" algn="l" rtl="0">
              <a:spcBef>
                <a:spcPts val="0"/>
              </a:spcBef>
              <a:spcAft>
                <a:spcPts val="0"/>
              </a:spcAft>
              <a:buClr>
                <a:schemeClr val="dk1"/>
              </a:buClr>
              <a:buSzPct val="240000"/>
              <a:buFont typeface="Trebuchet MS"/>
              <a:buNone/>
            </a:pPr>
            <a:r>
              <a:rPr lang="en-US" sz="2000" b="0">
                <a:latin typeface="Roboto"/>
                <a:ea typeface="Roboto"/>
                <a:cs typeface="Roboto"/>
                <a:sym typeface="Roboto"/>
              </a:rPr>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a:t>
            </a:r>
            <a:endParaRPr sz="2000" b="0">
              <a:latin typeface="Roboto"/>
              <a:ea typeface="Roboto"/>
              <a:cs typeface="Roboto"/>
              <a:sym typeface="Roboto"/>
            </a:endParaRPr>
          </a:p>
          <a:p>
            <a:pPr marL="0" marR="0" lvl="0" indent="0" algn="l" rtl="0">
              <a:lnSpc>
                <a:spcPct val="115000"/>
              </a:lnSpc>
              <a:spcBef>
                <a:spcPts val="1200"/>
              </a:spcBef>
              <a:spcAft>
                <a:spcPts val="0"/>
              </a:spcAft>
              <a:buClr>
                <a:schemeClr val="dk1"/>
              </a:buClr>
              <a:buSzPct val="55000"/>
              <a:buFont typeface="Arial"/>
              <a:buNone/>
            </a:pPr>
            <a:r>
              <a:rPr lang="en-US" sz="2000" b="0">
                <a:latin typeface="Roboto"/>
                <a:ea typeface="Roboto"/>
                <a:cs typeface="Roboto"/>
                <a:sym typeface="Roboto"/>
              </a:rPr>
              <a:t>The model can then be used to predict prices for new or hypothetical listings, helping property owners make informed pricing decisions</a:t>
            </a:r>
            <a:endParaRPr sz="2000" b="0">
              <a:latin typeface="Roboto"/>
              <a:ea typeface="Roboto"/>
              <a:cs typeface="Roboto"/>
              <a:sym typeface="Roboto"/>
            </a:endParaRPr>
          </a:p>
          <a:p>
            <a:pPr marL="0" lvl="0" indent="0" algn="l" rtl="0">
              <a:spcBef>
                <a:spcPts val="600"/>
              </a:spcBef>
              <a:spcAft>
                <a:spcPts val="0"/>
              </a:spcAft>
              <a:buClr>
                <a:schemeClr val="dk1"/>
              </a:buClr>
              <a:buSzPct val="100000"/>
              <a:buFont typeface="Trebuchet MS"/>
              <a:buNone/>
            </a:pPr>
            <a:br>
              <a:rPr lang="en-US"/>
            </a:br>
            <a:endParaRPr/>
          </a:p>
        </p:txBody>
      </p:sp>
      <p:pic>
        <p:nvPicPr>
          <p:cNvPr id="214" name="Google Shape;214;p25"/>
          <p:cNvPicPr preferRelativeResize="0"/>
          <p:nvPr/>
        </p:nvPicPr>
        <p:blipFill rotWithShape="1">
          <a:blip r:embed="rId3">
            <a:alphaModFix/>
          </a:blip>
          <a:srcRect t="96181"/>
          <a:stretch/>
        </p:blipFill>
        <p:spPr>
          <a:xfrm>
            <a:off x="675957" y="6471920"/>
            <a:ext cx="2143125" cy="193040"/>
          </a:xfrm>
          <a:prstGeom prst="rect">
            <a:avLst/>
          </a:prstGeom>
          <a:noFill/>
          <a:ln>
            <a:noFill/>
          </a:ln>
        </p:spPr>
      </p:pic>
      <p:pic>
        <p:nvPicPr>
          <p:cNvPr id="215" name="Google Shape;215;p25"/>
          <p:cNvPicPr preferRelativeResize="0"/>
          <p:nvPr/>
        </p:nvPicPr>
        <p:blipFill rotWithShape="1">
          <a:blip r:embed="rId4">
            <a:alphaModFix/>
          </a:blip>
          <a:srcRect/>
          <a:stretch/>
        </p:blipFill>
        <p:spPr>
          <a:xfrm>
            <a:off x="467359" y="6410461"/>
            <a:ext cx="3706253" cy="29609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additive="base">
                                        <p:cTn id="7" dur="500"/>
                                        <p:tgtEl>
                                          <p:spTgt spid="213"/>
                                        </p:tgtEl>
                                        <p:attrNameLst>
                                          <p:attrName>ppt_w</p:attrName>
                                        </p:attrNameLst>
                                      </p:cBhvr>
                                      <p:tavLst>
                                        <p:tav tm="0">
                                          <p:val>
                                            <p:strVal val="0"/>
                                          </p:val>
                                        </p:tav>
                                        <p:tav tm="100000">
                                          <p:val>
                                            <p:strVal val="#ppt_w"/>
                                          </p:val>
                                        </p:tav>
                                      </p:tavLst>
                                    </p:anim>
                                    <p:anim calcmode="lin" valueType="num">
                                      <p:cBhvr additive="base">
                                        <p:cTn id="8" dur="500"/>
                                        <p:tgtEl>
                                          <p:spTgt spid="21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6"/>
          <p:cNvSpPr txBox="1">
            <a:spLocks noGrp="1"/>
          </p:cNvSpPr>
          <p:nvPr>
            <p:ph type="body" idx="1"/>
          </p:nvPr>
        </p:nvSpPr>
        <p:spPr>
          <a:xfrm>
            <a:off x="721359" y="1991360"/>
            <a:ext cx="7904481" cy="3990023"/>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Airbnb Hosts</a:t>
            </a:r>
            <a:br>
              <a:rPr lang="en-US" sz="1800">
                <a:solidFill>
                  <a:schemeClr val="dk1"/>
                </a:solidFill>
                <a:latin typeface="Roboto"/>
                <a:ea typeface="Roboto"/>
                <a:cs typeface="Roboto"/>
                <a:sym typeface="Roboto"/>
              </a:rPr>
            </a:br>
            <a:r>
              <a:rPr lang="en-US" sz="1800">
                <a:solidFill>
                  <a:schemeClr val="dk1"/>
                </a:solidFill>
                <a:latin typeface="Roboto"/>
                <a:ea typeface="Roboto"/>
                <a:cs typeface="Roboto"/>
                <a:sym typeface="Roboto"/>
              </a:rPr>
              <a:t>To optimize pricing of their listings based on property features and guest reviews.</a:t>
            </a:r>
            <a:endParaRPr sz="1800">
              <a:solidFill>
                <a:schemeClr val="dk1"/>
              </a:solidFill>
              <a:latin typeface="Roboto"/>
              <a:ea typeface="Roboto"/>
              <a:cs typeface="Roboto"/>
              <a:sym typeface="Roboto"/>
            </a:endParaRPr>
          </a:p>
          <a:p>
            <a:pPr marL="457200" lvl="0" indent="-342900" algn="l" rtl="0">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Travelers</a:t>
            </a:r>
            <a:br>
              <a:rPr lang="en-US" sz="1800">
                <a:solidFill>
                  <a:schemeClr val="dk1"/>
                </a:solidFill>
                <a:latin typeface="Roboto"/>
                <a:ea typeface="Roboto"/>
                <a:cs typeface="Roboto"/>
                <a:sym typeface="Roboto"/>
              </a:rPr>
            </a:br>
            <a:r>
              <a:rPr lang="en-US" sz="1800">
                <a:solidFill>
                  <a:schemeClr val="dk1"/>
                </a:solidFill>
                <a:latin typeface="Roboto"/>
                <a:ea typeface="Roboto"/>
                <a:cs typeface="Roboto"/>
                <a:sym typeface="Roboto"/>
              </a:rPr>
              <a:t>To evaluate whether a listing is overpriced or reasonably priced.</a:t>
            </a:r>
            <a:endParaRPr sz="1800">
              <a:solidFill>
                <a:schemeClr val="dk1"/>
              </a:solidFill>
              <a:latin typeface="Roboto"/>
              <a:ea typeface="Roboto"/>
              <a:cs typeface="Roboto"/>
              <a:sym typeface="Roboto"/>
            </a:endParaRPr>
          </a:p>
          <a:p>
            <a:pPr marL="457200" lvl="0" indent="-342900" algn="l" rtl="0">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Airbnb Platform Analysts</a:t>
            </a:r>
            <a:br>
              <a:rPr lang="en-US" sz="1800">
                <a:solidFill>
                  <a:schemeClr val="dk1"/>
                </a:solidFill>
                <a:latin typeface="Roboto"/>
                <a:ea typeface="Roboto"/>
                <a:cs typeface="Roboto"/>
                <a:sym typeface="Roboto"/>
              </a:rPr>
            </a:br>
            <a:r>
              <a:rPr lang="en-US" sz="1800">
                <a:solidFill>
                  <a:schemeClr val="dk1"/>
                </a:solidFill>
                <a:latin typeface="Roboto"/>
                <a:ea typeface="Roboto"/>
                <a:cs typeface="Roboto"/>
                <a:sym typeface="Roboto"/>
              </a:rPr>
              <a:t>To improve automated pricing suggestions and increase platform trust.</a:t>
            </a:r>
            <a:endParaRPr sz="1800">
              <a:solidFill>
                <a:schemeClr val="dk1"/>
              </a:solidFill>
              <a:latin typeface="Roboto"/>
              <a:ea typeface="Roboto"/>
              <a:cs typeface="Roboto"/>
              <a:sym typeface="Roboto"/>
            </a:endParaRPr>
          </a:p>
          <a:p>
            <a:pPr marL="457200" lvl="0" indent="-342900" algn="l" rtl="0">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Researchers/Students</a:t>
            </a:r>
            <a:br>
              <a:rPr lang="en-US" sz="1800">
                <a:solidFill>
                  <a:schemeClr val="dk1"/>
                </a:solidFill>
                <a:latin typeface="Roboto"/>
                <a:ea typeface="Roboto"/>
                <a:cs typeface="Roboto"/>
                <a:sym typeface="Roboto"/>
              </a:rPr>
            </a:br>
            <a:r>
              <a:rPr lang="en-US" sz="1800">
                <a:solidFill>
                  <a:schemeClr val="dk1"/>
                </a:solidFill>
                <a:latin typeface="Roboto"/>
                <a:ea typeface="Roboto"/>
                <a:cs typeface="Roboto"/>
                <a:sym typeface="Roboto"/>
              </a:rPr>
              <a:t>To study the impact of property features and reviews on rental pricing.</a:t>
            </a:r>
            <a:endParaRPr sz="1800">
              <a:solidFill>
                <a:schemeClr val="dk1"/>
              </a:solidFill>
              <a:latin typeface="Roboto"/>
              <a:ea typeface="Roboto"/>
              <a:cs typeface="Roboto"/>
              <a:sym typeface="Roboto"/>
            </a:endParaRPr>
          </a:p>
          <a:p>
            <a:pPr marL="342900" lvl="0" indent="-160020" algn="just" rtl="0">
              <a:lnSpc>
                <a:spcPct val="150000"/>
              </a:lnSpc>
              <a:spcBef>
                <a:spcPts val="0"/>
              </a:spcBef>
              <a:spcAft>
                <a:spcPts val="0"/>
              </a:spcAft>
              <a:buSzPts val="2880"/>
              <a:buNone/>
            </a:pPr>
            <a:endParaRPr sz="3600"/>
          </a:p>
        </p:txBody>
      </p:sp>
      <p:sp>
        <p:nvSpPr>
          <p:cNvPr id="221" name="Google Shape;221;p26"/>
          <p:cNvSpPr txBox="1">
            <a:spLocks noGrp="1"/>
          </p:cNvSpPr>
          <p:nvPr>
            <p:ph type="title"/>
          </p:nvPr>
        </p:nvSpPr>
        <p:spPr>
          <a:xfrm>
            <a:off x="620008" y="876617"/>
            <a:ext cx="10046070" cy="80264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Trebuchet MS"/>
              <a:buNone/>
            </a:pPr>
            <a:r>
              <a:rPr lang="en-US" sz="3200"/>
              <a:t>WHO ARE THE END USERS?</a:t>
            </a:r>
            <a:endParaRPr sz="2000"/>
          </a:p>
        </p:txBody>
      </p:sp>
      <p:pic>
        <p:nvPicPr>
          <p:cNvPr id="222" name="Google Shape;222;p26"/>
          <p:cNvPicPr preferRelativeResize="0"/>
          <p:nvPr/>
        </p:nvPicPr>
        <p:blipFill rotWithShape="1">
          <a:blip r:embed="rId3">
            <a:alphaModFix/>
          </a:blip>
          <a:srcRect/>
          <a:stretch/>
        </p:blipFill>
        <p:spPr>
          <a:xfrm>
            <a:off x="721359" y="6176804"/>
            <a:ext cx="2181225" cy="485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p:tgtEl>
                                          <p:spTgt spid="221"/>
                                        </p:tgtEl>
                                        <p:attrNameLst>
                                          <p:attrName>ppt_w</p:attrName>
                                        </p:attrNameLst>
                                      </p:cBhvr>
                                      <p:tavLst>
                                        <p:tav tm="0">
                                          <p:val>
                                            <p:strVal val="0"/>
                                          </p:val>
                                        </p:tav>
                                        <p:tav tm="100000">
                                          <p:val>
                                            <p:strVal val="#ppt_w"/>
                                          </p:val>
                                        </p:tav>
                                      </p:tavLst>
                                    </p:anim>
                                    <p:anim calcmode="lin" valueType="num">
                                      <p:cBhvr additive="base">
                                        <p:cTn id="8" dur="500"/>
                                        <p:tgtEl>
                                          <p:spTgt spid="22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20">
                                            <p:txEl>
                                              <p:pRg st="0" end="0"/>
                                            </p:txEl>
                                          </p:spTgt>
                                        </p:tgtEl>
                                        <p:attrNameLst>
                                          <p:attrName>style.visibility</p:attrName>
                                        </p:attrNameLst>
                                      </p:cBhvr>
                                      <p:to>
                                        <p:strVal val="visible"/>
                                      </p:to>
                                    </p:set>
                                    <p:animEffect transition="in" filter="fade">
                                      <p:cBhvr>
                                        <p:cTn id="13" dur="1000"/>
                                        <p:tgtEl>
                                          <p:spTgt spid="22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20">
                                            <p:txEl>
                                              <p:pRg st="1" end="1"/>
                                            </p:txEl>
                                          </p:spTgt>
                                        </p:tgtEl>
                                        <p:attrNameLst>
                                          <p:attrName>style.visibility</p:attrName>
                                        </p:attrNameLst>
                                      </p:cBhvr>
                                      <p:to>
                                        <p:strVal val="visible"/>
                                      </p:to>
                                    </p:set>
                                    <p:animEffect transition="in" filter="fade">
                                      <p:cBhvr>
                                        <p:cTn id="18" dur="1000"/>
                                        <p:tgtEl>
                                          <p:spTgt spid="22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20">
                                            <p:txEl>
                                              <p:pRg st="2" end="2"/>
                                            </p:txEl>
                                          </p:spTgt>
                                        </p:tgtEl>
                                        <p:attrNameLst>
                                          <p:attrName>style.visibility</p:attrName>
                                        </p:attrNameLst>
                                      </p:cBhvr>
                                      <p:to>
                                        <p:strVal val="visible"/>
                                      </p:to>
                                    </p:set>
                                    <p:animEffect transition="in" filter="fade">
                                      <p:cBhvr>
                                        <p:cTn id="23" dur="1000"/>
                                        <p:tgtEl>
                                          <p:spTgt spid="22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0">
                                            <p:txEl>
                                              <p:pRg st="3" end="3"/>
                                            </p:txEl>
                                          </p:spTgt>
                                        </p:tgtEl>
                                        <p:attrNameLst>
                                          <p:attrName>style.visibility</p:attrName>
                                        </p:attrNameLst>
                                      </p:cBhvr>
                                      <p:to>
                                        <p:strVal val="visible"/>
                                      </p:to>
                                    </p:set>
                                    <p:animEffect transition="in" filter="fade">
                                      <p:cBhvr>
                                        <p:cTn id="28" dur="1000"/>
                                        <p:tgtEl>
                                          <p:spTgt spid="22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20">
                                            <p:txEl>
                                              <p:pRg st="4" end="4"/>
                                            </p:txEl>
                                          </p:spTgt>
                                        </p:tgtEl>
                                        <p:attrNameLst>
                                          <p:attrName>style.visibility</p:attrName>
                                        </p:attrNameLst>
                                      </p:cBhvr>
                                      <p:to>
                                        <p:strVal val="visible"/>
                                      </p:to>
                                    </p:set>
                                    <p:animEffect transition="in" filter="fade">
                                      <p:cBhvr>
                                        <p:cTn id="33" dur="1000"/>
                                        <p:tgtEl>
                                          <p:spTgt spid="2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27"/>
        <p:cNvGrpSpPr/>
        <p:nvPr/>
      </p:nvGrpSpPr>
      <p:grpSpPr>
        <a:xfrm>
          <a:off x="0" y="0"/>
          <a:ext cx="0" cy="0"/>
          <a:chOff x="0" y="0"/>
          <a:chExt cx="0" cy="0"/>
        </a:xfrm>
      </p:grpSpPr>
      <p:pic>
        <p:nvPicPr>
          <p:cNvPr id="228" name="Google Shape;228;p27"/>
          <p:cNvPicPr preferRelativeResize="0"/>
          <p:nvPr/>
        </p:nvPicPr>
        <p:blipFill rotWithShape="1">
          <a:blip r:embed="rId3">
            <a:alphaModFix/>
          </a:blip>
          <a:srcRect/>
          <a:stretch/>
        </p:blipFill>
        <p:spPr>
          <a:xfrm>
            <a:off x="467359" y="6410461"/>
            <a:ext cx="3706253" cy="296092"/>
          </a:xfrm>
          <a:prstGeom prst="rect">
            <a:avLst/>
          </a:prstGeom>
          <a:noFill/>
          <a:ln>
            <a:noFill/>
          </a:ln>
        </p:spPr>
      </p:pic>
      <p:pic>
        <p:nvPicPr>
          <p:cNvPr id="229" name="Google Shape;229;p27"/>
          <p:cNvPicPr preferRelativeResize="0"/>
          <p:nvPr/>
        </p:nvPicPr>
        <p:blipFill rotWithShape="1">
          <a:blip r:embed="rId4">
            <a:alphaModFix/>
          </a:blip>
          <a:srcRect/>
          <a:stretch/>
        </p:blipFill>
        <p:spPr>
          <a:xfrm flipH="1">
            <a:off x="50800" y="3820160"/>
            <a:ext cx="1727200" cy="3010024"/>
          </a:xfrm>
          <a:prstGeom prst="rect">
            <a:avLst/>
          </a:prstGeom>
          <a:noFill/>
          <a:ln>
            <a:noFill/>
          </a:ln>
        </p:spPr>
      </p:pic>
      <p:sp>
        <p:nvSpPr>
          <p:cNvPr id="230" name="Google Shape;230;p27"/>
          <p:cNvSpPr txBox="1">
            <a:spLocks noGrp="1"/>
          </p:cNvSpPr>
          <p:nvPr>
            <p:ph type="body" idx="1"/>
          </p:nvPr>
        </p:nvSpPr>
        <p:spPr>
          <a:xfrm>
            <a:off x="390618" y="1432560"/>
            <a:ext cx="9027702" cy="5243448"/>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Python – Core programming language</a:t>
            </a:r>
            <a:endParaRPr sz="1800">
              <a:solidFill>
                <a:schemeClr val="dk1"/>
              </a:solidFill>
              <a:latin typeface="Roboto"/>
              <a:ea typeface="Roboto"/>
              <a:cs typeface="Roboto"/>
              <a:sym typeface="Roboto"/>
            </a:endParaRPr>
          </a:p>
          <a:p>
            <a:pPr marL="457200" lvl="0" indent="-342900" algn="l" rtl="0">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Pandas &amp; NumPy – Data cleaning and preprocessing</a:t>
            </a:r>
            <a:endParaRPr sz="1800">
              <a:solidFill>
                <a:schemeClr val="dk1"/>
              </a:solidFill>
              <a:latin typeface="Roboto"/>
              <a:ea typeface="Roboto"/>
              <a:cs typeface="Roboto"/>
              <a:sym typeface="Roboto"/>
            </a:endParaRPr>
          </a:p>
          <a:p>
            <a:pPr marL="457200" lvl="0" indent="-342900" algn="l" rtl="0">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Scikit-learn – Machine learning (model training, regression, evaluation)</a:t>
            </a:r>
            <a:endParaRPr sz="1800">
              <a:solidFill>
                <a:schemeClr val="dk1"/>
              </a:solidFill>
              <a:latin typeface="Roboto"/>
              <a:ea typeface="Roboto"/>
              <a:cs typeface="Roboto"/>
              <a:sym typeface="Roboto"/>
            </a:endParaRPr>
          </a:p>
          <a:p>
            <a:pPr marL="457200" lvl="0" indent="-342900" algn="l" rtl="0">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Matplotlib/Seaborn – Data visualization and feature importance</a:t>
            </a:r>
            <a:endParaRPr sz="1800">
              <a:solidFill>
                <a:schemeClr val="dk1"/>
              </a:solidFill>
              <a:latin typeface="Roboto"/>
              <a:ea typeface="Roboto"/>
              <a:cs typeface="Roboto"/>
              <a:sym typeface="Roboto"/>
            </a:endParaRPr>
          </a:p>
          <a:p>
            <a:pPr marL="457200" lvl="0" indent="-342900" algn="l" rtl="0">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Google Colab – Cloud-based environment for running the project</a:t>
            </a:r>
            <a:endParaRPr sz="1800">
              <a:solidFill>
                <a:schemeClr val="dk1"/>
              </a:solidFill>
              <a:latin typeface="Roboto"/>
              <a:ea typeface="Roboto"/>
              <a:cs typeface="Roboto"/>
              <a:sym typeface="Roboto"/>
            </a:endParaRPr>
          </a:p>
          <a:p>
            <a:pPr marL="457200" lvl="0" indent="-342900" algn="l" rtl="0">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File handling libraries – openpyxl (for Excel) and built-in CSV handling</a:t>
            </a:r>
            <a:endParaRPr sz="1800">
              <a:solidFill>
                <a:schemeClr val="dk1"/>
              </a:solidFill>
              <a:latin typeface="Roboto"/>
              <a:ea typeface="Roboto"/>
              <a:cs typeface="Roboto"/>
              <a:sym typeface="Roboto"/>
            </a:endParaRPr>
          </a:p>
          <a:p>
            <a:pPr marL="742950" lvl="1" indent="-184150" algn="l" rtl="0">
              <a:lnSpc>
                <a:spcPct val="150000"/>
              </a:lnSpc>
              <a:spcBef>
                <a:spcPts val="0"/>
              </a:spcBef>
              <a:spcAft>
                <a:spcPts val="0"/>
              </a:spcAft>
              <a:buSzPts val="1600"/>
              <a:buNone/>
            </a:pPr>
            <a:endParaRPr/>
          </a:p>
        </p:txBody>
      </p:sp>
      <p:sp>
        <p:nvSpPr>
          <p:cNvPr id="231" name="Google Shape;231;p27"/>
          <p:cNvSpPr txBox="1">
            <a:spLocks noGrp="1"/>
          </p:cNvSpPr>
          <p:nvPr>
            <p:ph type="title"/>
          </p:nvPr>
        </p:nvSpPr>
        <p:spPr>
          <a:xfrm>
            <a:off x="660399" y="430567"/>
            <a:ext cx="5306291" cy="84781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800"/>
              <a:buFont typeface="Trebuchet MS"/>
              <a:buNone/>
            </a:pPr>
            <a:r>
              <a:rPr lang="en-US"/>
              <a:t>Technology Used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anim calcmode="lin" valueType="num">
                                      <p:cBhvr additive="base">
                                        <p:cTn id="7" dur="500"/>
                                        <p:tgtEl>
                                          <p:spTgt spid="231"/>
                                        </p:tgtEl>
                                        <p:attrNameLst>
                                          <p:attrName>ppt_w</p:attrName>
                                        </p:attrNameLst>
                                      </p:cBhvr>
                                      <p:tavLst>
                                        <p:tav tm="0">
                                          <p:val>
                                            <p:strVal val="0"/>
                                          </p:val>
                                        </p:tav>
                                        <p:tav tm="100000">
                                          <p:val>
                                            <p:strVal val="#ppt_w"/>
                                          </p:val>
                                        </p:tav>
                                      </p:tavLst>
                                    </p:anim>
                                    <p:anim calcmode="lin" valueType="num">
                                      <p:cBhvr additive="base">
                                        <p:cTn id="8" dur="500"/>
                                        <p:tgtEl>
                                          <p:spTgt spid="23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30">
                                            <p:txEl>
                                              <p:pRg st="0" end="0"/>
                                            </p:txEl>
                                          </p:spTgt>
                                        </p:tgtEl>
                                        <p:attrNameLst>
                                          <p:attrName>style.visibility</p:attrName>
                                        </p:attrNameLst>
                                      </p:cBhvr>
                                      <p:to>
                                        <p:strVal val="visible"/>
                                      </p:to>
                                    </p:set>
                                    <p:animEffect transition="in" filter="fade">
                                      <p:cBhvr>
                                        <p:cTn id="13" dur="1000"/>
                                        <p:tgtEl>
                                          <p:spTgt spid="23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0">
                                            <p:txEl>
                                              <p:pRg st="1" end="1"/>
                                            </p:txEl>
                                          </p:spTgt>
                                        </p:tgtEl>
                                        <p:attrNameLst>
                                          <p:attrName>style.visibility</p:attrName>
                                        </p:attrNameLst>
                                      </p:cBhvr>
                                      <p:to>
                                        <p:strVal val="visible"/>
                                      </p:to>
                                    </p:set>
                                    <p:animEffect transition="in" filter="fade">
                                      <p:cBhvr>
                                        <p:cTn id="18" dur="1000"/>
                                        <p:tgtEl>
                                          <p:spTgt spid="23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0">
                                            <p:txEl>
                                              <p:pRg st="2" end="2"/>
                                            </p:txEl>
                                          </p:spTgt>
                                        </p:tgtEl>
                                        <p:attrNameLst>
                                          <p:attrName>style.visibility</p:attrName>
                                        </p:attrNameLst>
                                      </p:cBhvr>
                                      <p:to>
                                        <p:strVal val="visible"/>
                                      </p:to>
                                    </p:set>
                                    <p:animEffect transition="in" filter="fade">
                                      <p:cBhvr>
                                        <p:cTn id="23" dur="1000"/>
                                        <p:tgtEl>
                                          <p:spTgt spid="23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0">
                                            <p:txEl>
                                              <p:pRg st="3" end="3"/>
                                            </p:txEl>
                                          </p:spTgt>
                                        </p:tgtEl>
                                        <p:attrNameLst>
                                          <p:attrName>style.visibility</p:attrName>
                                        </p:attrNameLst>
                                      </p:cBhvr>
                                      <p:to>
                                        <p:strVal val="visible"/>
                                      </p:to>
                                    </p:set>
                                    <p:animEffect transition="in" filter="fade">
                                      <p:cBhvr>
                                        <p:cTn id="28" dur="1000"/>
                                        <p:tgtEl>
                                          <p:spTgt spid="23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30">
                                            <p:txEl>
                                              <p:pRg st="4" end="4"/>
                                            </p:txEl>
                                          </p:spTgt>
                                        </p:tgtEl>
                                        <p:attrNameLst>
                                          <p:attrName>style.visibility</p:attrName>
                                        </p:attrNameLst>
                                      </p:cBhvr>
                                      <p:to>
                                        <p:strVal val="visible"/>
                                      </p:to>
                                    </p:set>
                                    <p:animEffect transition="in" filter="fade">
                                      <p:cBhvr>
                                        <p:cTn id="33" dur="1000"/>
                                        <p:tgtEl>
                                          <p:spTgt spid="230">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0">
                                            <p:txEl>
                                              <p:pRg st="5" end="5"/>
                                            </p:txEl>
                                          </p:spTgt>
                                        </p:tgtEl>
                                        <p:attrNameLst>
                                          <p:attrName>style.visibility</p:attrName>
                                        </p:attrNameLst>
                                      </p:cBhvr>
                                      <p:to>
                                        <p:strVal val="visible"/>
                                      </p:to>
                                    </p:set>
                                    <p:animEffect transition="in" filter="fade">
                                      <p:cBhvr>
                                        <p:cTn id="38" dur="1000"/>
                                        <p:tgtEl>
                                          <p:spTgt spid="230">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30">
                                            <p:txEl>
                                              <p:pRg st="6" end="6"/>
                                            </p:txEl>
                                          </p:spTgt>
                                        </p:tgtEl>
                                        <p:attrNameLst>
                                          <p:attrName>style.visibility</p:attrName>
                                        </p:attrNameLst>
                                      </p:cBhvr>
                                      <p:to>
                                        <p:strVal val="visible"/>
                                      </p:to>
                                    </p:set>
                                    <p:animEffect transition="in" filter="fade">
                                      <p:cBhvr>
                                        <p:cTn id="43" dur="1000"/>
                                        <p:tgtEl>
                                          <p:spTgt spid="2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28"/>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237" name="Google Shape;237;p28"/>
          <p:cNvSpPr txBox="1">
            <a:spLocks noGrp="1"/>
          </p:cNvSpPr>
          <p:nvPr>
            <p:ph type="title"/>
          </p:nvPr>
        </p:nvSpPr>
        <p:spPr>
          <a:xfrm>
            <a:off x="675945" y="370600"/>
            <a:ext cx="5061300" cy="83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800"/>
              <a:buFont typeface="Trebuchet MS"/>
              <a:buNone/>
            </a:pPr>
            <a:r>
              <a:rPr lang="en-US"/>
              <a:t>PYTHON CODE </a:t>
            </a:r>
            <a:endParaRPr/>
          </a:p>
        </p:txBody>
      </p:sp>
      <p:sp>
        <p:nvSpPr>
          <p:cNvPr id="238" name="Google Shape;238;p28"/>
          <p:cNvSpPr txBox="1"/>
          <p:nvPr/>
        </p:nvSpPr>
        <p:spPr>
          <a:xfrm>
            <a:off x="320982" y="1275371"/>
            <a:ext cx="3343561" cy="666078"/>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sp>
        <p:nvSpPr>
          <p:cNvPr id="239" name="Google Shape;239;p28"/>
          <p:cNvSpPr txBox="1"/>
          <p:nvPr/>
        </p:nvSpPr>
        <p:spPr>
          <a:xfrm>
            <a:off x="4345694" y="1275371"/>
            <a:ext cx="3343561" cy="666078"/>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sp>
        <p:nvSpPr>
          <p:cNvPr id="240" name="Google Shape;240;p28"/>
          <p:cNvSpPr txBox="1"/>
          <p:nvPr/>
        </p:nvSpPr>
        <p:spPr>
          <a:xfrm>
            <a:off x="422959" y="5737443"/>
            <a:ext cx="2981643" cy="830997"/>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4800"/>
              <a:buFont typeface="Trebuchet MS"/>
              <a:buNone/>
            </a:pPr>
            <a:r>
              <a:rPr lang="en-US" sz="4800" b="1" i="0" u="none" strike="noStrike" cap="none">
                <a:solidFill>
                  <a:schemeClr val="dk1"/>
                </a:solidFill>
                <a:latin typeface="Trebuchet MS"/>
                <a:ea typeface="Trebuchet MS"/>
                <a:cs typeface="Trebuchet MS"/>
                <a:sym typeface="Trebuchet MS"/>
              </a:rPr>
              <a:t> </a:t>
            </a:r>
            <a:r>
              <a:rPr lang="en-US" sz="2000" b="0" i="0" u="sng" strike="noStrike" cap="none">
                <a:solidFill>
                  <a:schemeClr val="hlink"/>
                </a:solidFill>
                <a:latin typeface="Trebuchet MS"/>
                <a:ea typeface="Trebuchet MS"/>
                <a:cs typeface="Trebuchet MS"/>
                <a:sym typeface="Trebuchet MS"/>
                <a:hlinkClick r:id="rId4"/>
              </a:rPr>
              <a:t>Demo Link</a:t>
            </a:r>
            <a:endParaRPr sz="4800" b="0" i="0" u="sng" strike="noStrike" cap="none">
              <a:solidFill>
                <a:srgbClr val="0070C0"/>
              </a:solidFill>
              <a:latin typeface="Trebuchet MS"/>
              <a:ea typeface="Trebuchet MS"/>
              <a:cs typeface="Trebuchet MS"/>
              <a:sym typeface="Trebuchet MS"/>
            </a:endParaRPr>
          </a:p>
        </p:txBody>
      </p:sp>
      <p:pic>
        <p:nvPicPr>
          <p:cNvPr id="241" name="Google Shape;241;p28"/>
          <p:cNvPicPr preferRelativeResize="0"/>
          <p:nvPr/>
        </p:nvPicPr>
        <p:blipFill>
          <a:blip r:embed="rId5">
            <a:alphaModFix/>
          </a:blip>
          <a:stretch>
            <a:fillRect/>
          </a:stretch>
        </p:blipFill>
        <p:spPr>
          <a:xfrm>
            <a:off x="320976" y="1275375"/>
            <a:ext cx="3761476" cy="4124325"/>
          </a:xfrm>
          <a:prstGeom prst="rect">
            <a:avLst/>
          </a:prstGeom>
          <a:noFill/>
          <a:ln>
            <a:noFill/>
          </a:ln>
        </p:spPr>
      </p:pic>
      <p:pic>
        <p:nvPicPr>
          <p:cNvPr id="242" name="Google Shape;242;p28"/>
          <p:cNvPicPr preferRelativeResize="0"/>
          <p:nvPr/>
        </p:nvPicPr>
        <p:blipFill>
          <a:blip r:embed="rId6">
            <a:alphaModFix/>
          </a:blip>
          <a:stretch>
            <a:fillRect/>
          </a:stretch>
        </p:blipFill>
        <p:spPr>
          <a:xfrm>
            <a:off x="4097038" y="1275375"/>
            <a:ext cx="3997925" cy="1454900"/>
          </a:xfrm>
          <a:prstGeom prst="rect">
            <a:avLst/>
          </a:prstGeom>
          <a:noFill/>
          <a:ln>
            <a:noFill/>
          </a:ln>
        </p:spPr>
      </p:pic>
      <p:pic>
        <p:nvPicPr>
          <p:cNvPr id="243" name="Google Shape;243;p28"/>
          <p:cNvPicPr preferRelativeResize="0"/>
          <p:nvPr/>
        </p:nvPicPr>
        <p:blipFill>
          <a:blip r:embed="rId7">
            <a:alphaModFix/>
          </a:blip>
          <a:stretch>
            <a:fillRect/>
          </a:stretch>
        </p:blipFill>
        <p:spPr>
          <a:xfrm>
            <a:off x="4097038" y="2730275"/>
            <a:ext cx="3997926" cy="2687525"/>
          </a:xfrm>
          <a:prstGeom prst="rect">
            <a:avLst/>
          </a:prstGeom>
          <a:noFill/>
          <a:ln>
            <a:noFill/>
          </a:ln>
        </p:spPr>
      </p:pic>
      <p:pic>
        <p:nvPicPr>
          <p:cNvPr id="244" name="Google Shape;244;p28"/>
          <p:cNvPicPr preferRelativeResize="0"/>
          <p:nvPr/>
        </p:nvPicPr>
        <p:blipFill>
          <a:blip r:embed="rId8">
            <a:alphaModFix/>
          </a:blip>
          <a:stretch>
            <a:fillRect/>
          </a:stretch>
        </p:blipFill>
        <p:spPr>
          <a:xfrm>
            <a:off x="8094951" y="1275375"/>
            <a:ext cx="3761475" cy="1227275"/>
          </a:xfrm>
          <a:prstGeom prst="rect">
            <a:avLst/>
          </a:prstGeom>
          <a:noFill/>
          <a:ln>
            <a:noFill/>
          </a:ln>
        </p:spPr>
      </p:pic>
      <p:pic>
        <p:nvPicPr>
          <p:cNvPr id="245" name="Google Shape;245;p28"/>
          <p:cNvPicPr preferRelativeResize="0"/>
          <p:nvPr/>
        </p:nvPicPr>
        <p:blipFill>
          <a:blip r:embed="rId9">
            <a:alphaModFix/>
          </a:blip>
          <a:stretch>
            <a:fillRect/>
          </a:stretch>
        </p:blipFill>
        <p:spPr>
          <a:xfrm>
            <a:off x="8109575" y="2502650"/>
            <a:ext cx="3761475" cy="28875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 calcmode="lin" valueType="num">
                                      <p:cBhvr additive="base">
                                        <p:cTn id="7" dur="500"/>
                                        <p:tgtEl>
                                          <p:spTgt spid="237"/>
                                        </p:tgtEl>
                                        <p:attrNameLst>
                                          <p:attrName>ppt_w</p:attrName>
                                        </p:attrNameLst>
                                      </p:cBhvr>
                                      <p:tavLst>
                                        <p:tav tm="0">
                                          <p:val>
                                            <p:strVal val="0"/>
                                          </p:val>
                                        </p:tav>
                                        <p:tav tm="100000">
                                          <p:val>
                                            <p:strVal val="#ppt_w"/>
                                          </p:val>
                                        </p:tav>
                                      </p:tavLst>
                                    </p:anim>
                                    <p:anim calcmode="lin" valueType="num">
                                      <p:cBhvr additive="base">
                                        <p:cTn id="8" dur="500"/>
                                        <p:tgtEl>
                                          <p:spTgt spid="237"/>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38"/>
                                        </p:tgtEl>
                                        <p:attrNameLst>
                                          <p:attrName>style.visibility</p:attrName>
                                        </p:attrNameLst>
                                      </p:cBhvr>
                                      <p:to>
                                        <p:strVal val="visible"/>
                                      </p:to>
                                    </p:set>
                                    <p:animEffect transition="in" filter="fade">
                                      <p:cBhvr>
                                        <p:cTn id="13" dur="1000"/>
                                        <p:tgtEl>
                                          <p:spTgt spid="23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9"/>
                                        </p:tgtEl>
                                        <p:attrNameLst>
                                          <p:attrName>style.visibility</p:attrName>
                                        </p:attrNameLst>
                                      </p:cBhvr>
                                      <p:to>
                                        <p:strVal val="visible"/>
                                      </p:to>
                                    </p:set>
                                    <p:animEffect transition="in" filter="fade">
                                      <p:cBhvr>
                                        <p:cTn id="18"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Google Shape;250;p29"/>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251" name="Google Shape;251;p29"/>
          <p:cNvSpPr txBox="1">
            <a:spLocks noGrp="1"/>
          </p:cNvSpPr>
          <p:nvPr>
            <p:ph type="title"/>
          </p:nvPr>
        </p:nvSpPr>
        <p:spPr>
          <a:xfrm>
            <a:off x="675957" y="370589"/>
            <a:ext cx="2981700" cy="831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ts val="4800"/>
              <a:buFont typeface="Trebuchet MS"/>
              <a:buNone/>
            </a:pPr>
            <a:r>
              <a:rPr lang="en-US"/>
              <a:t>RESULTS1 </a:t>
            </a:r>
            <a:endParaRPr/>
          </a:p>
        </p:txBody>
      </p:sp>
      <p:sp>
        <p:nvSpPr>
          <p:cNvPr id="252" name="Google Shape;252;p29"/>
          <p:cNvSpPr txBox="1"/>
          <p:nvPr/>
        </p:nvSpPr>
        <p:spPr>
          <a:xfrm>
            <a:off x="320982"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sp>
        <p:nvSpPr>
          <p:cNvPr id="253" name="Google Shape;253;p29"/>
          <p:cNvSpPr txBox="1"/>
          <p:nvPr/>
        </p:nvSpPr>
        <p:spPr>
          <a:xfrm>
            <a:off x="4345694"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sp>
        <p:nvSpPr>
          <p:cNvPr id="254" name="Google Shape;254;p29"/>
          <p:cNvSpPr txBox="1"/>
          <p:nvPr/>
        </p:nvSpPr>
        <p:spPr>
          <a:xfrm>
            <a:off x="422959" y="5737443"/>
            <a:ext cx="2981700" cy="831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4800"/>
              <a:buFont typeface="Trebuchet MS"/>
              <a:buNone/>
            </a:pPr>
            <a:r>
              <a:rPr lang="en-US" sz="4800" b="1" i="0" u="none" strike="noStrike" cap="none">
                <a:solidFill>
                  <a:schemeClr val="dk1"/>
                </a:solidFill>
                <a:latin typeface="Trebuchet MS"/>
                <a:ea typeface="Trebuchet MS"/>
                <a:cs typeface="Trebuchet MS"/>
                <a:sym typeface="Trebuchet MS"/>
              </a:rPr>
              <a:t> </a:t>
            </a:r>
            <a:r>
              <a:rPr lang="en-US" sz="2000" b="0" i="0" u="sng" strike="noStrike" cap="none">
                <a:solidFill>
                  <a:schemeClr val="hlink"/>
                </a:solidFill>
                <a:latin typeface="Trebuchet MS"/>
                <a:ea typeface="Trebuchet MS"/>
                <a:cs typeface="Trebuchet MS"/>
                <a:sym typeface="Trebuchet MS"/>
                <a:hlinkClick r:id="rId4"/>
              </a:rPr>
              <a:t>Demo Link</a:t>
            </a:r>
            <a:endParaRPr sz="4800" b="0" i="0" u="sng" strike="noStrike" cap="none">
              <a:solidFill>
                <a:srgbClr val="0070C0"/>
              </a:solidFill>
              <a:latin typeface="Trebuchet MS"/>
              <a:ea typeface="Trebuchet MS"/>
              <a:cs typeface="Trebuchet MS"/>
              <a:sym typeface="Trebuchet MS"/>
            </a:endParaRPr>
          </a:p>
        </p:txBody>
      </p:sp>
      <p:pic>
        <p:nvPicPr>
          <p:cNvPr id="255" name="Google Shape;255;p29"/>
          <p:cNvPicPr preferRelativeResize="0"/>
          <p:nvPr/>
        </p:nvPicPr>
        <p:blipFill>
          <a:blip r:embed="rId5">
            <a:alphaModFix/>
          </a:blip>
          <a:stretch>
            <a:fillRect/>
          </a:stretch>
        </p:blipFill>
        <p:spPr>
          <a:xfrm>
            <a:off x="3052084" y="1572496"/>
            <a:ext cx="5610225" cy="4314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anim calcmode="lin" valueType="num">
                                      <p:cBhvr additive="base">
                                        <p:cTn id="7" dur="500"/>
                                        <p:tgtEl>
                                          <p:spTgt spid="251"/>
                                        </p:tgtEl>
                                        <p:attrNameLst>
                                          <p:attrName>ppt_w</p:attrName>
                                        </p:attrNameLst>
                                      </p:cBhvr>
                                      <p:tavLst>
                                        <p:tav tm="0">
                                          <p:val>
                                            <p:strVal val="0"/>
                                          </p:val>
                                        </p:tav>
                                        <p:tav tm="100000">
                                          <p:val>
                                            <p:strVal val="#ppt_w"/>
                                          </p:val>
                                        </p:tav>
                                      </p:tavLst>
                                    </p:anim>
                                    <p:anim calcmode="lin" valueType="num">
                                      <p:cBhvr additive="base">
                                        <p:cTn id="8" dur="500"/>
                                        <p:tgtEl>
                                          <p:spTgt spid="25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52"/>
                                        </p:tgtEl>
                                        <p:attrNameLst>
                                          <p:attrName>style.visibility</p:attrName>
                                        </p:attrNameLst>
                                      </p:cBhvr>
                                      <p:to>
                                        <p:strVal val="visible"/>
                                      </p:to>
                                    </p:set>
                                    <p:animEffect transition="in" filter="fade">
                                      <p:cBhvr>
                                        <p:cTn id="13" dur="1000"/>
                                        <p:tgtEl>
                                          <p:spTgt spid="25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3"/>
                                        </p:tgtEl>
                                        <p:attrNameLst>
                                          <p:attrName>style.visibility</p:attrName>
                                        </p:attrNameLst>
                                      </p:cBhvr>
                                      <p:to>
                                        <p:strVal val="visible"/>
                                      </p:to>
                                    </p:set>
                                    <p:animEffect transition="in" filter="fade">
                                      <p:cBhvr>
                                        <p:cTn id="18" dur="1000"/>
                                        <p:tgtEl>
                                          <p:spTgt spid="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30"/>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261" name="Google Shape;261;p30"/>
          <p:cNvSpPr txBox="1">
            <a:spLocks noGrp="1"/>
          </p:cNvSpPr>
          <p:nvPr>
            <p:ph type="title"/>
          </p:nvPr>
        </p:nvSpPr>
        <p:spPr>
          <a:xfrm>
            <a:off x="675957" y="370589"/>
            <a:ext cx="2981643" cy="830997"/>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ts val="4800"/>
              <a:buFont typeface="Trebuchet MS"/>
              <a:buNone/>
            </a:pPr>
            <a:r>
              <a:rPr lang="en-US"/>
              <a:t>RESULTS2</a:t>
            </a:r>
            <a:endParaRPr/>
          </a:p>
        </p:txBody>
      </p:sp>
      <p:sp>
        <p:nvSpPr>
          <p:cNvPr id="262" name="Google Shape;262;p30"/>
          <p:cNvSpPr txBox="1"/>
          <p:nvPr/>
        </p:nvSpPr>
        <p:spPr>
          <a:xfrm>
            <a:off x="320982" y="1275371"/>
            <a:ext cx="3343561" cy="666078"/>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sp>
        <p:nvSpPr>
          <p:cNvPr id="263" name="Google Shape;263;p30"/>
          <p:cNvSpPr txBox="1"/>
          <p:nvPr/>
        </p:nvSpPr>
        <p:spPr>
          <a:xfrm>
            <a:off x="4345694" y="1275371"/>
            <a:ext cx="3343561" cy="666078"/>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sp>
        <p:nvSpPr>
          <p:cNvPr id="264" name="Google Shape;264;p30"/>
          <p:cNvSpPr txBox="1"/>
          <p:nvPr/>
        </p:nvSpPr>
        <p:spPr>
          <a:xfrm>
            <a:off x="422959" y="5737443"/>
            <a:ext cx="2981643" cy="830997"/>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4800"/>
              <a:buFont typeface="Trebuchet MS"/>
              <a:buNone/>
            </a:pPr>
            <a:r>
              <a:rPr lang="en-US" sz="4800" b="1" i="0" u="none" strike="noStrike" cap="none">
                <a:solidFill>
                  <a:schemeClr val="dk1"/>
                </a:solidFill>
                <a:latin typeface="Trebuchet MS"/>
                <a:ea typeface="Trebuchet MS"/>
                <a:cs typeface="Trebuchet MS"/>
                <a:sym typeface="Trebuchet MS"/>
              </a:rPr>
              <a:t> </a:t>
            </a:r>
            <a:r>
              <a:rPr lang="en-US" sz="2000" b="0" i="0" u="sng" strike="noStrike" cap="none">
                <a:solidFill>
                  <a:schemeClr val="hlink"/>
                </a:solidFill>
                <a:latin typeface="Trebuchet MS"/>
                <a:ea typeface="Trebuchet MS"/>
                <a:cs typeface="Trebuchet MS"/>
                <a:sym typeface="Trebuchet MS"/>
                <a:hlinkClick r:id="rId4"/>
              </a:rPr>
              <a:t>Demo Link</a:t>
            </a:r>
            <a:endParaRPr sz="4800" b="0" i="0" u="sng" strike="noStrike" cap="none">
              <a:solidFill>
                <a:srgbClr val="0070C0"/>
              </a:solidFill>
              <a:latin typeface="Trebuchet MS"/>
              <a:ea typeface="Trebuchet MS"/>
              <a:cs typeface="Trebuchet MS"/>
              <a:sym typeface="Trebuchet MS"/>
            </a:endParaRPr>
          </a:p>
        </p:txBody>
      </p:sp>
      <p:pic>
        <p:nvPicPr>
          <p:cNvPr id="265" name="Google Shape;265;p30"/>
          <p:cNvPicPr preferRelativeResize="0"/>
          <p:nvPr/>
        </p:nvPicPr>
        <p:blipFill>
          <a:blip r:embed="rId5">
            <a:alphaModFix/>
          </a:blip>
          <a:stretch>
            <a:fillRect/>
          </a:stretch>
        </p:blipFill>
        <p:spPr>
          <a:xfrm>
            <a:off x="2819077" y="1312099"/>
            <a:ext cx="5610225" cy="4314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61"/>
                                        </p:tgtEl>
                                        <p:attrNameLst>
                                          <p:attrName>style.visibility</p:attrName>
                                        </p:attrNameLst>
                                      </p:cBhvr>
                                      <p:to>
                                        <p:strVal val="visible"/>
                                      </p:to>
                                    </p:set>
                                    <p:anim calcmode="lin" valueType="num">
                                      <p:cBhvr additive="base">
                                        <p:cTn id="7" dur="500"/>
                                        <p:tgtEl>
                                          <p:spTgt spid="261"/>
                                        </p:tgtEl>
                                        <p:attrNameLst>
                                          <p:attrName>ppt_w</p:attrName>
                                        </p:attrNameLst>
                                      </p:cBhvr>
                                      <p:tavLst>
                                        <p:tav tm="0">
                                          <p:val>
                                            <p:strVal val="0"/>
                                          </p:val>
                                        </p:tav>
                                        <p:tav tm="100000">
                                          <p:val>
                                            <p:strVal val="#ppt_w"/>
                                          </p:val>
                                        </p:tav>
                                      </p:tavLst>
                                    </p:anim>
                                    <p:anim calcmode="lin" valueType="num">
                                      <p:cBhvr additive="base">
                                        <p:cTn id="8" dur="500"/>
                                        <p:tgtEl>
                                          <p:spTgt spid="26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62"/>
                                        </p:tgtEl>
                                        <p:attrNameLst>
                                          <p:attrName>style.visibility</p:attrName>
                                        </p:attrNameLst>
                                      </p:cBhvr>
                                      <p:to>
                                        <p:strVal val="visible"/>
                                      </p:to>
                                    </p:set>
                                    <p:animEffect transition="in" filter="fade">
                                      <p:cBhvr>
                                        <p:cTn id="13" dur="1000"/>
                                        <p:tgtEl>
                                          <p:spTgt spid="26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63"/>
                                        </p:tgtEl>
                                        <p:attrNameLst>
                                          <p:attrName>style.visibility</p:attrName>
                                        </p:attrNameLst>
                                      </p:cBhvr>
                                      <p:to>
                                        <p:strVal val="visible"/>
                                      </p:to>
                                    </p:set>
                                    <p:animEffect transition="in" filter="fade">
                                      <p:cBhvr>
                                        <p:cTn id="18" dur="100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1"/>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271" name="Google Shape;271;p31"/>
          <p:cNvSpPr txBox="1">
            <a:spLocks noGrp="1"/>
          </p:cNvSpPr>
          <p:nvPr>
            <p:ph type="title"/>
          </p:nvPr>
        </p:nvSpPr>
        <p:spPr>
          <a:xfrm>
            <a:off x="675957" y="370589"/>
            <a:ext cx="2981643" cy="830997"/>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ts val="4800"/>
              <a:buFont typeface="Trebuchet MS"/>
              <a:buNone/>
            </a:pPr>
            <a:r>
              <a:rPr lang="en-US"/>
              <a:t>RESULTS3 </a:t>
            </a:r>
            <a:endParaRPr/>
          </a:p>
        </p:txBody>
      </p:sp>
      <p:sp>
        <p:nvSpPr>
          <p:cNvPr id="272" name="Google Shape;272;p31"/>
          <p:cNvSpPr txBox="1"/>
          <p:nvPr/>
        </p:nvSpPr>
        <p:spPr>
          <a:xfrm>
            <a:off x="320982" y="1275371"/>
            <a:ext cx="3343561" cy="666078"/>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sp>
        <p:nvSpPr>
          <p:cNvPr id="273" name="Google Shape;273;p31"/>
          <p:cNvSpPr txBox="1"/>
          <p:nvPr/>
        </p:nvSpPr>
        <p:spPr>
          <a:xfrm>
            <a:off x="4345694" y="1275371"/>
            <a:ext cx="3343561" cy="666078"/>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sp>
        <p:nvSpPr>
          <p:cNvPr id="274" name="Google Shape;274;p31"/>
          <p:cNvSpPr txBox="1"/>
          <p:nvPr/>
        </p:nvSpPr>
        <p:spPr>
          <a:xfrm>
            <a:off x="422959" y="5737443"/>
            <a:ext cx="2981643" cy="830997"/>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4800"/>
              <a:buFont typeface="Trebuchet MS"/>
              <a:buNone/>
            </a:pPr>
            <a:r>
              <a:rPr lang="en-US" sz="4800" b="1" i="0" u="none" strike="noStrike" cap="none">
                <a:solidFill>
                  <a:schemeClr val="dk1"/>
                </a:solidFill>
                <a:latin typeface="Trebuchet MS"/>
                <a:ea typeface="Trebuchet MS"/>
                <a:cs typeface="Trebuchet MS"/>
                <a:sym typeface="Trebuchet MS"/>
              </a:rPr>
              <a:t> </a:t>
            </a:r>
            <a:r>
              <a:rPr lang="en-US" sz="2000" b="0" i="0" u="sng" strike="noStrike" cap="none">
                <a:solidFill>
                  <a:schemeClr val="hlink"/>
                </a:solidFill>
                <a:latin typeface="Trebuchet MS"/>
                <a:ea typeface="Trebuchet MS"/>
                <a:cs typeface="Trebuchet MS"/>
                <a:sym typeface="Trebuchet MS"/>
                <a:hlinkClick r:id="rId4"/>
              </a:rPr>
              <a:t>Demo Link</a:t>
            </a:r>
            <a:endParaRPr sz="4800" b="0" i="0" u="sng" strike="noStrike" cap="none">
              <a:solidFill>
                <a:srgbClr val="0070C0"/>
              </a:solidFill>
              <a:latin typeface="Trebuchet MS"/>
              <a:ea typeface="Trebuchet MS"/>
              <a:cs typeface="Trebuchet MS"/>
              <a:sym typeface="Trebuchet MS"/>
            </a:endParaRPr>
          </a:p>
        </p:txBody>
      </p:sp>
      <p:pic>
        <p:nvPicPr>
          <p:cNvPr id="275" name="Google Shape;275;p31"/>
          <p:cNvPicPr preferRelativeResize="0"/>
          <p:nvPr/>
        </p:nvPicPr>
        <p:blipFill>
          <a:blip r:embed="rId5">
            <a:alphaModFix/>
          </a:blip>
          <a:stretch>
            <a:fillRect/>
          </a:stretch>
        </p:blipFill>
        <p:spPr>
          <a:xfrm>
            <a:off x="3311515" y="1344524"/>
            <a:ext cx="5411914" cy="46117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anim calcmode="lin" valueType="num">
                                      <p:cBhvr additive="base">
                                        <p:cTn id="7" dur="500"/>
                                        <p:tgtEl>
                                          <p:spTgt spid="271"/>
                                        </p:tgtEl>
                                        <p:attrNameLst>
                                          <p:attrName>ppt_w</p:attrName>
                                        </p:attrNameLst>
                                      </p:cBhvr>
                                      <p:tavLst>
                                        <p:tav tm="0">
                                          <p:val>
                                            <p:strVal val="0"/>
                                          </p:val>
                                        </p:tav>
                                        <p:tav tm="100000">
                                          <p:val>
                                            <p:strVal val="#ppt_w"/>
                                          </p:val>
                                        </p:tav>
                                      </p:tavLst>
                                    </p:anim>
                                    <p:anim calcmode="lin" valueType="num">
                                      <p:cBhvr additive="base">
                                        <p:cTn id="8" dur="500"/>
                                        <p:tgtEl>
                                          <p:spTgt spid="27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72"/>
                                        </p:tgtEl>
                                        <p:attrNameLst>
                                          <p:attrName>style.visibility</p:attrName>
                                        </p:attrNameLst>
                                      </p:cBhvr>
                                      <p:to>
                                        <p:strVal val="visible"/>
                                      </p:to>
                                    </p:set>
                                    <p:animEffect transition="in" filter="fade">
                                      <p:cBhvr>
                                        <p:cTn id="13" dur="1000"/>
                                        <p:tgtEl>
                                          <p:spTgt spid="27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3"/>
                                        </p:tgtEl>
                                        <p:attrNameLst>
                                          <p:attrName>style.visibility</p:attrName>
                                        </p:attrNameLst>
                                      </p:cBhvr>
                                      <p:to>
                                        <p:strVal val="visible"/>
                                      </p:to>
                                    </p:set>
                                    <p:animEffect transition="in" filter="fade">
                                      <p:cBhvr>
                                        <p:cTn id="18" dur="10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365</Words>
  <Application>Microsoft Office PowerPoint</Application>
  <PresentationFormat>Widescreen</PresentationFormat>
  <Paragraphs>39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Noto Sans Symbols</vt:lpstr>
      <vt:lpstr>Trebuchet MS</vt:lpstr>
      <vt:lpstr>Arial</vt:lpstr>
      <vt:lpstr>Roboto</vt:lpstr>
      <vt:lpstr>Facet</vt:lpstr>
      <vt:lpstr>Project Title -Airbnb Hotel Booking Analysis</vt:lpstr>
      <vt:lpstr>PROBLEM  STATEMENT</vt:lpstr>
      <vt:lpstr>Project Description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The model can then be used to predict prices for new or hypothetical listings, helping property owners make informed pricing decisions  </vt:lpstr>
      <vt:lpstr>WHO ARE THE END USERS?</vt:lpstr>
      <vt:lpstr>Technology Used</vt:lpstr>
      <vt:lpstr>PYTHON CODE </vt:lpstr>
      <vt:lpstr>RESULTS1 </vt:lpstr>
      <vt:lpstr>RESULTS2</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nihal dr</cp:lastModifiedBy>
  <cp:revision>2</cp:revision>
  <dcterms:modified xsi:type="dcterms:W3CDTF">2025-10-07T16:33:48Z</dcterms:modified>
</cp:coreProperties>
</file>