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1430000" cy="7874000"/>
  <p:notesSz cx="11430000" cy="787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5151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1430000" cy="6610350"/>
          </a:xfrm>
          <a:custGeom>
            <a:avLst/>
            <a:gdLst/>
            <a:ahLst/>
            <a:cxnLst/>
            <a:rect l="l" t="t" r="r" b="b"/>
            <a:pathLst>
              <a:path w="11430000" h="6610350">
                <a:moveTo>
                  <a:pt x="11430000" y="0"/>
                </a:moveTo>
                <a:lnTo>
                  <a:pt x="0" y="0"/>
                </a:lnTo>
                <a:lnTo>
                  <a:pt x="0" y="6610350"/>
                </a:lnTo>
                <a:lnTo>
                  <a:pt x="11430000" y="66103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"/>
            <a:ext cx="4286250" cy="660984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075" y="1857374"/>
            <a:ext cx="3857624" cy="2895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5151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421107"/>
            <a:ext cx="9317185" cy="491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5151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2904" y="725423"/>
            <a:ext cx="73875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5151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147320" y="1291272"/>
            <a:ext cx="10988040" cy="221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8200"/>
            <a:ext cx="10680700" cy="5773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7700" y="0"/>
            <a:ext cx="2766695" cy="5099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150" spc="-20" b="1" i="1">
                <a:solidFill>
                  <a:srgbClr val="B967C7"/>
                </a:solidFill>
                <a:latin typeface="Times New Roman"/>
                <a:cs typeface="Times New Roman"/>
              </a:rPr>
              <a:t>OUTPUT</a:t>
            </a:r>
            <a:r>
              <a:rPr dirty="0" sz="3150" spc="-100" b="1" i="1">
                <a:solidFill>
                  <a:srgbClr val="B967C7"/>
                </a:solidFill>
                <a:latin typeface="Times New Roman"/>
                <a:cs typeface="Times New Roman"/>
              </a:rPr>
              <a:t> </a:t>
            </a:r>
            <a:r>
              <a:rPr dirty="0" sz="3150" spc="-20" b="1" i="1">
                <a:solidFill>
                  <a:srgbClr val="B967C7"/>
                </a:solidFill>
                <a:latin typeface="Times New Roman"/>
                <a:cs typeface="Times New Roman"/>
              </a:rPr>
              <a:t>PAGE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3614946"/>
            <a:ext cx="6968151" cy="30276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9700" y="255501"/>
            <a:ext cx="4658993" cy="32248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6900" y="1125377"/>
            <a:ext cx="1964689" cy="41338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5" b="1" i="1">
                <a:solidFill>
                  <a:srgbClr val="5D3F37"/>
                </a:solidFill>
                <a:latin typeface="Times New Roman"/>
                <a:cs typeface="Times New Roman"/>
              </a:rPr>
              <a:t>LOGIN</a:t>
            </a:r>
            <a:r>
              <a:rPr dirty="0" sz="2550" spc="-120" b="1" i="1">
                <a:solidFill>
                  <a:srgbClr val="5D3F37"/>
                </a:solidFill>
                <a:latin typeface="Times New Roman"/>
                <a:cs typeface="Times New Roman"/>
              </a:rPr>
              <a:t> </a:t>
            </a:r>
            <a:r>
              <a:rPr dirty="0" sz="2550" spc="-35" b="1" i="1">
                <a:solidFill>
                  <a:srgbClr val="5D3F37"/>
                </a:solidFill>
                <a:latin typeface="Times New Roman"/>
                <a:cs typeface="Times New Roman"/>
              </a:rPr>
              <a:t>PAGE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8600" y="5087777"/>
            <a:ext cx="1812289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35" b="1" i="1">
                <a:solidFill>
                  <a:srgbClr val="FABF2C"/>
                </a:solidFill>
                <a:latin typeface="Times New Roman"/>
                <a:cs typeface="Times New Roman"/>
              </a:rPr>
              <a:t>CART</a:t>
            </a:r>
            <a:r>
              <a:rPr dirty="0" sz="2550" spc="-120" b="1" i="1">
                <a:solidFill>
                  <a:srgbClr val="FABF2C"/>
                </a:solidFill>
                <a:latin typeface="Times New Roman"/>
                <a:cs typeface="Times New Roman"/>
              </a:rPr>
              <a:t> </a:t>
            </a:r>
            <a:r>
              <a:rPr dirty="0" sz="2550" spc="-35" b="1" i="1">
                <a:solidFill>
                  <a:srgbClr val="FABF2C"/>
                </a:solidFill>
                <a:latin typeface="Times New Roman"/>
                <a:cs typeface="Times New Roman"/>
              </a:rPr>
              <a:t>PAGE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" y="2133600"/>
            <a:ext cx="3848099" cy="21716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950625" y="1600199"/>
            <a:ext cx="390525" cy="4029075"/>
            <a:chOff x="4950625" y="1600199"/>
            <a:chExt cx="390525" cy="4029075"/>
          </a:xfrm>
        </p:grpSpPr>
        <p:sp>
          <p:nvSpPr>
            <p:cNvPr id="4" name="object 4"/>
            <p:cNvSpPr/>
            <p:nvPr/>
          </p:nvSpPr>
          <p:spPr>
            <a:xfrm>
              <a:off x="5133975" y="1600199"/>
              <a:ext cx="19050" cy="4029075"/>
            </a:xfrm>
            <a:custGeom>
              <a:avLst/>
              <a:gdLst/>
              <a:ahLst/>
              <a:cxnLst/>
              <a:rect l="l" t="t" r="r" b="b"/>
              <a:pathLst>
                <a:path w="19050" h="4029075">
                  <a:moveTo>
                    <a:pt x="1215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4019551"/>
                  </a:lnTo>
                  <a:lnTo>
                    <a:pt x="0" y="4022180"/>
                  </a:lnTo>
                  <a:lnTo>
                    <a:pt x="927" y="4024423"/>
                  </a:lnTo>
                  <a:lnTo>
                    <a:pt x="4648" y="4028142"/>
                  </a:lnTo>
                  <a:lnTo>
                    <a:pt x="6896" y="4029071"/>
                  </a:lnTo>
                  <a:lnTo>
                    <a:pt x="12153" y="4029071"/>
                  </a:lnTo>
                  <a:lnTo>
                    <a:pt x="14401" y="4028142"/>
                  </a:lnTo>
                  <a:lnTo>
                    <a:pt x="18122" y="4024423"/>
                  </a:lnTo>
                  <a:lnTo>
                    <a:pt x="19050" y="4022180"/>
                  </a:lnTo>
                  <a:lnTo>
                    <a:pt x="19050" y="6896"/>
                  </a:ln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close/>
                </a:path>
              </a:pathLst>
            </a:custGeom>
            <a:solidFill>
              <a:srgbClr val="D3D1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50625" y="1790699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2" y="0"/>
                  </a:moveTo>
                  <a:lnTo>
                    <a:pt x="18580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69100"/>
                  </a:lnTo>
                  <a:lnTo>
                    <a:pt x="0" y="371932"/>
                  </a:lnTo>
                  <a:lnTo>
                    <a:pt x="18580" y="390525"/>
                  </a:lnTo>
                  <a:lnTo>
                    <a:pt x="371932" y="390525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62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EDEB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88534" y="1806575"/>
            <a:ext cx="10985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385">
                <a:solidFill>
                  <a:srgbClr val="15151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0625" y="3228974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80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80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62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56530" y="3235325"/>
            <a:ext cx="17399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14">
                <a:solidFill>
                  <a:srgbClr val="15151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3696" y="3173412"/>
            <a:ext cx="4774565" cy="9124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10">
                <a:solidFill>
                  <a:srgbClr val="151512"/>
                </a:solidFill>
                <a:latin typeface="Trebuchet MS"/>
                <a:cs typeface="Trebuchet MS"/>
              </a:rPr>
              <a:t>Advanced</a:t>
            </a:r>
            <a:r>
              <a:rPr dirty="0" sz="1650" spc="-10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60">
                <a:solidFill>
                  <a:srgbClr val="151512"/>
                </a:solidFill>
                <a:latin typeface="Trebuchet MS"/>
                <a:cs typeface="Trebuchet MS"/>
              </a:rPr>
              <a:t>Features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Explore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adding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more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advanced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features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cart,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login/signup, </a:t>
            </a:r>
            <a:r>
              <a:rPr dirty="0" sz="1350" spc="-459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product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filtering,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search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functionality.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0625" y="4657725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80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80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62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54307" y="4673600"/>
            <a:ext cx="17843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50">
                <a:solidFill>
                  <a:srgbClr val="15151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3705" y="4574539"/>
            <a:ext cx="4792345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B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ocusing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thes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poin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s,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55">
                <a:solidFill>
                  <a:srgbClr val="151512"/>
                </a:solidFill>
                <a:latin typeface="Verdana"/>
                <a:cs typeface="Verdana"/>
              </a:rPr>
              <a:t>m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esen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ation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wil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vide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a 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comprehensive overview 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of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building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Blinkit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clone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while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highlightin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g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essential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w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eb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d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v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elopment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practices.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3700" y="1717547"/>
            <a:ext cx="5365750" cy="939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40">
                <a:solidFill>
                  <a:srgbClr val="151513"/>
                </a:solidFill>
                <a:latin typeface="Trebuchet MS"/>
                <a:cs typeface="Trebuchet MS"/>
              </a:rPr>
              <a:t>Project</a:t>
            </a:r>
            <a:r>
              <a:rPr dirty="0" sz="1650" spc="-95">
                <a:solidFill>
                  <a:srgbClr val="151513"/>
                </a:solidFill>
                <a:latin typeface="Trebuchet MS"/>
                <a:cs typeface="Trebuchet MS"/>
              </a:rPr>
              <a:t> </a:t>
            </a:r>
            <a:r>
              <a:rPr dirty="0" sz="1650" spc="85">
                <a:solidFill>
                  <a:srgbClr val="151513"/>
                </a:solidFill>
                <a:latin typeface="Trebuchet MS"/>
                <a:cs typeface="Trebuchet MS"/>
              </a:rPr>
              <a:t>Completion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830"/>
              </a:spcBef>
            </a:pPr>
            <a:r>
              <a:rPr dirty="0" sz="1350" spc="-210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have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successfully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built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functional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Blinkit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clone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using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25">
                <a:solidFill>
                  <a:srgbClr val="151512"/>
                </a:solidFill>
                <a:latin typeface="Verdana"/>
                <a:cs typeface="Verdana"/>
              </a:rPr>
              <a:t>HTML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 </a:t>
            </a:r>
            <a:r>
              <a:rPr dirty="0" sz="1350" spc="-459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CSS.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6595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Next</a:t>
            </a:r>
            <a:r>
              <a:rPr dirty="0" spc="-35"/>
              <a:t> </a:t>
            </a:r>
            <a:r>
              <a:rPr dirty="0"/>
              <a:t>Steps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5E1F8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53"/>
            <a:ext cx="4286250" cy="6438900"/>
            <a:chOff x="0" y="253"/>
            <a:chExt cx="4286250" cy="6438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3"/>
              <a:ext cx="4286250" cy="64386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5" y="2419349"/>
              <a:ext cx="2857499" cy="16001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033645">
              <a:lnSpc>
                <a:spcPct val="100000"/>
              </a:lnSpc>
              <a:spcBef>
                <a:spcPts val="105"/>
              </a:spcBef>
            </a:pPr>
            <a:r>
              <a:rPr dirty="0" spc="135"/>
              <a:t>Building</a:t>
            </a:r>
            <a:r>
              <a:rPr dirty="0" spc="-285"/>
              <a:t> </a:t>
            </a:r>
            <a:r>
              <a:rPr dirty="0" spc="150"/>
              <a:t>a</a:t>
            </a:r>
            <a:r>
              <a:rPr dirty="0" spc="-280"/>
              <a:t> </a:t>
            </a:r>
            <a:r>
              <a:rPr dirty="0" spc="130"/>
              <a:t>Blinkit</a:t>
            </a:r>
          </a:p>
          <a:p>
            <a:pPr marL="5033645" marR="5080">
              <a:lnSpc>
                <a:spcPct val="103499"/>
              </a:lnSpc>
              <a:spcBef>
                <a:spcPts val="75"/>
              </a:spcBef>
            </a:pPr>
            <a:r>
              <a:rPr dirty="0" spc="100"/>
              <a:t>Clone:</a:t>
            </a:r>
            <a:r>
              <a:rPr dirty="0" spc="-285"/>
              <a:t> </a:t>
            </a:r>
            <a:r>
              <a:rPr dirty="0" spc="145"/>
              <a:t>HTML</a:t>
            </a:r>
            <a:r>
              <a:rPr dirty="0" spc="-285"/>
              <a:t> </a:t>
            </a:r>
            <a:r>
              <a:rPr dirty="0" spc="225"/>
              <a:t>and</a:t>
            </a:r>
            <a:r>
              <a:rPr dirty="0" spc="-285"/>
              <a:t> </a:t>
            </a:r>
            <a:r>
              <a:rPr dirty="0" spc="285"/>
              <a:t>CSS </a:t>
            </a:r>
            <a:r>
              <a:rPr dirty="0" spc="-1435"/>
              <a:t> </a:t>
            </a:r>
            <a:r>
              <a:rPr dirty="0" spc="180"/>
              <a:t>Mini</a:t>
            </a:r>
            <a:r>
              <a:rPr dirty="0" spc="-270"/>
              <a:t> </a:t>
            </a:r>
            <a:r>
              <a:rPr dirty="0" spc="200"/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73625" y="3736340"/>
            <a:ext cx="5825490" cy="844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35"/>
              </a:spcBef>
            </a:pPr>
            <a:r>
              <a:rPr dirty="0" sz="1350" spc="-15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1350" spc="-70">
                <a:solidFill>
                  <a:srgbClr val="FFFFFF"/>
                </a:solidFill>
                <a:latin typeface="Verdana"/>
                <a:cs typeface="Verdana"/>
              </a:rPr>
              <a:t>mini </a:t>
            </a:r>
            <a:r>
              <a:rPr dirty="0" sz="1350" spc="-45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dirty="0" sz="1350" spc="-4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1350" spc="-35">
                <a:solidFill>
                  <a:srgbClr val="FFFFFF"/>
                </a:solidFill>
                <a:latin typeface="Verdana"/>
                <a:cs typeface="Verdana"/>
              </a:rPr>
              <a:t>guide </a:t>
            </a:r>
            <a:r>
              <a:rPr dirty="0" sz="1350" spc="-3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dirty="0" sz="1350" spc="-55">
                <a:solidFill>
                  <a:srgbClr val="FFFFFF"/>
                </a:solidFill>
                <a:latin typeface="Verdana"/>
                <a:cs typeface="Verdana"/>
              </a:rPr>
              <a:t>through </a:t>
            </a:r>
            <a:r>
              <a:rPr dirty="0" sz="1350" spc="-45">
                <a:solidFill>
                  <a:srgbClr val="FFFFFF"/>
                </a:solidFill>
                <a:latin typeface="Verdana"/>
                <a:cs typeface="Verdana"/>
              </a:rPr>
              <a:t>building </a:t>
            </a:r>
            <a:r>
              <a:rPr dirty="0" sz="1350" spc="-5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1350" spc="-4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dirty="0" sz="1350" spc="-20">
                <a:solidFill>
                  <a:srgbClr val="FFFFFF"/>
                </a:solidFill>
                <a:latin typeface="Verdana"/>
                <a:cs typeface="Verdana"/>
              </a:rPr>
              <a:t>clone </a:t>
            </a:r>
            <a:r>
              <a:rPr dirty="0" sz="1350" spc="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135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FFFFFF"/>
                </a:solidFill>
                <a:latin typeface="Verdana"/>
                <a:cs typeface="Verdana"/>
              </a:rPr>
              <a:t>Blinkit,</a:t>
            </a:r>
            <a:r>
              <a:rPr dirty="0" sz="135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3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FFFFFF"/>
                </a:solidFill>
                <a:latin typeface="Verdana"/>
                <a:cs typeface="Verdana"/>
              </a:rPr>
              <a:t>popular</a:t>
            </a:r>
            <a:r>
              <a:rPr dirty="0" sz="13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Verdana"/>
                <a:cs typeface="Verdana"/>
              </a:rPr>
              <a:t>grocery</a:t>
            </a:r>
            <a:r>
              <a:rPr dirty="0" sz="13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dirty="0" sz="13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FFFFFF"/>
                </a:solidFill>
                <a:latin typeface="Verdana"/>
                <a:cs typeface="Verdana"/>
              </a:rPr>
              <a:t>app.</a:t>
            </a:r>
            <a:r>
              <a:rPr dirty="0" sz="13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13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13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FFFFFF"/>
                </a:solidFill>
                <a:latin typeface="Verdana"/>
                <a:cs typeface="Verdana"/>
              </a:rPr>
              <a:t>learn</a:t>
            </a:r>
            <a:r>
              <a:rPr dirty="0" sz="13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FFFFFF"/>
                </a:solidFill>
                <a:latin typeface="Verdana"/>
                <a:cs typeface="Verdana"/>
              </a:rPr>
              <a:t>fundamental</a:t>
            </a:r>
            <a:r>
              <a:rPr dirty="0" sz="13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25">
                <a:solidFill>
                  <a:srgbClr val="FFFFFF"/>
                </a:solidFill>
                <a:latin typeface="Verdana"/>
                <a:cs typeface="Verdana"/>
              </a:rPr>
              <a:t>HTML </a:t>
            </a:r>
            <a:r>
              <a:rPr dirty="0" sz="135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FFFFFF"/>
                </a:solidFill>
                <a:latin typeface="Verdana"/>
                <a:cs typeface="Verdana"/>
              </a:rPr>
              <a:t>CSS</a:t>
            </a:r>
            <a:r>
              <a:rPr dirty="0" sz="135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FFFFFF"/>
                </a:solidFill>
                <a:latin typeface="Verdana"/>
                <a:cs typeface="Verdana"/>
              </a:rPr>
              <a:t>concepts</a:t>
            </a:r>
            <a:r>
              <a:rPr dirty="0" sz="13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13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35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FFFFFF"/>
                </a:solidFill>
                <a:latin typeface="Verdana"/>
                <a:cs typeface="Verdana"/>
              </a:rPr>
              <a:t>visually</a:t>
            </a:r>
            <a:r>
              <a:rPr dirty="0" sz="135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FFFFFF"/>
                </a:solidFill>
                <a:latin typeface="Verdana"/>
                <a:cs typeface="Verdana"/>
              </a:rPr>
              <a:t>appealing</a:t>
            </a:r>
            <a:r>
              <a:rPr dirty="0" sz="13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dirty="0" sz="135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FFFFFF"/>
                </a:solidFill>
                <a:latin typeface="Verdana"/>
                <a:cs typeface="Verdana"/>
              </a:rPr>
              <a:t>interface.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3640" y="4811712"/>
            <a:ext cx="177292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5" b="1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1650" spc="65" b="1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65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50" spc="-1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650" spc="-4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650" spc="2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650" spc="35" b="1">
                <a:solidFill>
                  <a:srgbClr val="FFFFFF"/>
                </a:solidFill>
                <a:latin typeface="Tahoma"/>
                <a:cs typeface="Tahoma"/>
              </a:rPr>
              <a:t>esh</a:t>
            </a:r>
            <a:r>
              <a:rPr dirty="0" sz="165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50" spc="5" b="1">
                <a:solidFill>
                  <a:srgbClr val="FFFFFF"/>
                </a:solidFill>
                <a:latin typeface="Tahoma"/>
                <a:cs typeface="Tahoma"/>
              </a:rPr>
              <a:t>Singh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86325" y="4829175"/>
            <a:ext cx="276225" cy="276225"/>
            <a:chOff x="4886325" y="4829175"/>
            <a:chExt cx="276225" cy="276225"/>
          </a:xfrm>
        </p:grpSpPr>
        <p:sp>
          <p:nvSpPr>
            <p:cNvPr id="10" name="object 10"/>
            <p:cNvSpPr/>
            <p:nvPr/>
          </p:nvSpPr>
          <p:spPr>
            <a:xfrm>
              <a:off x="4891087" y="483393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4640" y="5737"/>
                  </a:lnTo>
                  <a:lnTo>
                    <a:pt x="59258" y="22479"/>
                  </a:lnTo>
                  <a:lnTo>
                    <a:pt x="30265" y="48750"/>
                  </a:lnTo>
                  <a:lnTo>
                    <a:pt x="10147" y="82321"/>
                  </a:lnTo>
                  <a:lnTo>
                    <a:pt x="639" y="120283"/>
                  </a:lnTo>
                  <a:lnTo>
                    <a:pt x="0" y="133350"/>
                  </a:lnTo>
                  <a:lnTo>
                    <a:pt x="159" y="139903"/>
                  </a:lnTo>
                  <a:lnTo>
                    <a:pt x="7792" y="178265"/>
                  </a:lnTo>
                  <a:lnTo>
                    <a:pt x="26250" y="212792"/>
                  </a:lnTo>
                  <a:lnTo>
                    <a:pt x="53902" y="240449"/>
                  </a:lnTo>
                  <a:lnTo>
                    <a:pt x="88434" y="258907"/>
                  </a:lnTo>
                  <a:lnTo>
                    <a:pt x="126801" y="266538"/>
                  </a:lnTo>
                  <a:lnTo>
                    <a:pt x="133350" y="266700"/>
                  </a:lnTo>
                  <a:lnTo>
                    <a:pt x="139898" y="266538"/>
                  </a:lnTo>
                  <a:lnTo>
                    <a:pt x="178265" y="258907"/>
                  </a:lnTo>
                  <a:lnTo>
                    <a:pt x="212797" y="240449"/>
                  </a:lnTo>
                  <a:lnTo>
                    <a:pt x="240449" y="212792"/>
                  </a:lnTo>
                  <a:lnTo>
                    <a:pt x="258907" y="178265"/>
                  </a:lnTo>
                  <a:lnTo>
                    <a:pt x="266540" y="139903"/>
                  </a:lnTo>
                  <a:lnTo>
                    <a:pt x="266700" y="133350"/>
                  </a:lnTo>
                  <a:lnTo>
                    <a:pt x="266540" y="126801"/>
                  </a:lnTo>
                  <a:lnTo>
                    <a:pt x="258907" y="88434"/>
                  </a:lnTo>
                  <a:lnTo>
                    <a:pt x="240449" y="53902"/>
                  </a:lnTo>
                  <a:lnTo>
                    <a:pt x="212797" y="26245"/>
                  </a:lnTo>
                  <a:lnTo>
                    <a:pt x="178265" y="7787"/>
                  </a:lnTo>
                  <a:lnTo>
                    <a:pt x="139898" y="159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1EB4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91087" y="4833937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700" y="133350"/>
                  </a:moveTo>
                  <a:lnTo>
                    <a:pt x="260958" y="172061"/>
                  </a:lnTo>
                  <a:lnTo>
                    <a:pt x="244221" y="207429"/>
                  </a:lnTo>
                  <a:lnTo>
                    <a:pt x="217949" y="236429"/>
                  </a:lnTo>
                  <a:lnTo>
                    <a:pt x="184378" y="256540"/>
                  </a:lnTo>
                  <a:lnTo>
                    <a:pt x="146416" y="266055"/>
                  </a:lnTo>
                  <a:lnTo>
                    <a:pt x="133350" y="266700"/>
                  </a:lnTo>
                  <a:lnTo>
                    <a:pt x="126801" y="266538"/>
                  </a:lnTo>
                  <a:lnTo>
                    <a:pt x="88434" y="258907"/>
                  </a:lnTo>
                  <a:lnTo>
                    <a:pt x="53902" y="240449"/>
                  </a:lnTo>
                  <a:lnTo>
                    <a:pt x="26250" y="212792"/>
                  </a:lnTo>
                  <a:lnTo>
                    <a:pt x="7792" y="178265"/>
                  </a:lnTo>
                  <a:lnTo>
                    <a:pt x="159" y="139903"/>
                  </a:lnTo>
                  <a:lnTo>
                    <a:pt x="0" y="133350"/>
                  </a:lnTo>
                  <a:lnTo>
                    <a:pt x="159" y="126801"/>
                  </a:lnTo>
                  <a:lnTo>
                    <a:pt x="7792" y="88434"/>
                  </a:lnTo>
                  <a:lnTo>
                    <a:pt x="26245" y="53902"/>
                  </a:lnTo>
                  <a:lnTo>
                    <a:pt x="53902" y="26245"/>
                  </a:lnTo>
                  <a:lnTo>
                    <a:pt x="88434" y="7787"/>
                  </a:lnTo>
                  <a:lnTo>
                    <a:pt x="126801" y="159"/>
                  </a:lnTo>
                  <a:lnTo>
                    <a:pt x="133350" y="0"/>
                  </a:lnTo>
                  <a:lnTo>
                    <a:pt x="139898" y="159"/>
                  </a:lnTo>
                  <a:lnTo>
                    <a:pt x="178265" y="7787"/>
                  </a:lnTo>
                  <a:lnTo>
                    <a:pt x="212797" y="26245"/>
                  </a:lnTo>
                  <a:lnTo>
                    <a:pt x="240449" y="53902"/>
                  </a:lnTo>
                  <a:lnTo>
                    <a:pt x="258907" y="88434"/>
                  </a:lnTo>
                  <a:lnTo>
                    <a:pt x="266540" y="126801"/>
                  </a:lnTo>
                  <a:lnTo>
                    <a:pt x="266700" y="1333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927346" y="4866004"/>
            <a:ext cx="19240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950" spc="-3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3"/>
            <a:ext cx="4286250" cy="6438900"/>
            <a:chOff x="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75" y="1771649"/>
              <a:ext cx="3857624" cy="2895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3625" y="501650"/>
            <a:ext cx="5274945" cy="107315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 sz="3350" spc="100">
                <a:solidFill>
                  <a:srgbClr val="151512"/>
                </a:solidFill>
                <a:latin typeface="Trebuchet MS"/>
                <a:cs typeface="Trebuchet MS"/>
              </a:rPr>
              <a:t>Introduction</a:t>
            </a:r>
            <a:r>
              <a:rPr dirty="0" sz="3350" spc="-16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05">
                <a:solidFill>
                  <a:srgbClr val="151512"/>
                </a:solidFill>
                <a:latin typeface="Trebuchet MS"/>
                <a:cs typeface="Trebuchet MS"/>
              </a:rPr>
              <a:t>to</a:t>
            </a:r>
            <a:r>
              <a:rPr dirty="0" sz="3350" spc="-16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5">
                <a:solidFill>
                  <a:srgbClr val="151512"/>
                </a:solidFill>
                <a:latin typeface="Trebuchet MS"/>
                <a:cs typeface="Trebuchet MS"/>
              </a:rPr>
              <a:t>Blinkit</a:t>
            </a:r>
            <a:r>
              <a:rPr dirty="0" sz="3350" spc="-16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80">
                <a:solidFill>
                  <a:srgbClr val="151512"/>
                </a:solidFill>
                <a:latin typeface="Trebuchet MS"/>
                <a:cs typeface="Trebuchet MS"/>
              </a:rPr>
              <a:t>and </a:t>
            </a:r>
            <a:r>
              <a:rPr dirty="0" sz="3350" spc="-994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65">
                <a:solidFill>
                  <a:srgbClr val="151512"/>
                </a:solidFill>
                <a:latin typeface="Trebuchet MS"/>
                <a:cs typeface="Trebuchet MS"/>
              </a:rPr>
              <a:t>Grocery</a:t>
            </a:r>
            <a:r>
              <a:rPr dirty="0" sz="3350" spc="-15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70">
                <a:solidFill>
                  <a:srgbClr val="151512"/>
                </a:solidFill>
                <a:latin typeface="Trebuchet MS"/>
                <a:cs typeface="Trebuchet MS"/>
              </a:rPr>
              <a:t>Delivery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86325" y="2057399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92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24234" y="2073275"/>
            <a:ext cx="10985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385">
                <a:solidFill>
                  <a:srgbClr val="15151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0832" y="2030412"/>
            <a:ext cx="2294255" cy="2284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30">
                <a:solidFill>
                  <a:srgbClr val="151512"/>
                </a:solidFill>
                <a:latin typeface="Trebuchet MS"/>
                <a:cs typeface="Trebuchet MS"/>
              </a:rPr>
              <a:t>Blinkit's</a:t>
            </a:r>
            <a:r>
              <a:rPr dirty="0" sz="1650" spc="-9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60">
                <a:solidFill>
                  <a:srgbClr val="151512"/>
                </a:solidFill>
                <a:latin typeface="Trebuchet MS"/>
                <a:cs typeface="Trebuchet MS"/>
              </a:rPr>
              <a:t>Features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500"/>
              </a:lnSpc>
              <a:spcBef>
                <a:spcPts val="630"/>
              </a:spcBef>
            </a:pP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Blinki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ers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ast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deli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v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of 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g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oce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ie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other 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essential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ems.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Their 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pla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35">
                <a:solidFill>
                  <a:srgbClr val="151512"/>
                </a:solidFill>
                <a:latin typeface="Verdana"/>
                <a:cs typeface="Verdana"/>
              </a:rPr>
              <a:t>m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atu</a:t>
            </a:r>
            <a:r>
              <a:rPr dirty="0" sz="1350" spc="-8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es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wide 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selection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of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oduc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and 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use</a:t>
            </a:r>
            <a:r>
              <a:rPr dirty="0" sz="1350" spc="-8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-f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iend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de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ing 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options.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43850" y="2057399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92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49768" y="2073275"/>
            <a:ext cx="17399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14">
                <a:solidFill>
                  <a:srgbClr val="15151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8364" y="2030412"/>
            <a:ext cx="2143125" cy="19983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427990">
              <a:lnSpc>
                <a:spcPct val="106100"/>
              </a:lnSpc>
              <a:spcBef>
                <a:spcPts val="15"/>
              </a:spcBef>
            </a:pPr>
            <a:r>
              <a:rPr dirty="0" sz="1650" spc="110">
                <a:solidFill>
                  <a:srgbClr val="151512"/>
                </a:solidFill>
                <a:latin typeface="Trebuchet MS"/>
                <a:cs typeface="Trebuchet MS"/>
              </a:rPr>
              <a:t>G</a:t>
            </a:r>
            <a:r>
              <a:rPr dirty="0" sz="1650" spc="30">
                <a:solidFill>
                  <a:srgbClr val="151512"/>
                </a:solidFill>
                <a:latin typeface="Trebuchet MS"/>
                <a:cs typeface="Trebuchet MS"/>
              </a:rPr>
              <a:t>r</a:t>
            </a:r>
            <a:r>
              <a:rPr dirty="0" sz="1650" spc="100">
                <a:solidFill>
                  <a:srgbClr val="151512"/>
                </a:solidFill>
                <a:latin typeface="Trebuchet MS"/>
                <a:cs typeface="Trebuchet MS"/>
              </a:rPr>
              <a:t>ocery</a:t>
            </a:r>
            <a:r>
              <a:rPr dirty="0" sz="1650" spc="-7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35">
                <a:solidFill>
                  <a:srgbClr val="151512"/>
                </a:solidFill>
                <a:latin typeface="Trebuchet MS"/>
                <a:cs typeface="Trebuchet MS"/>
              </a:rPr>
              <a:t>Deli</a:t>
            </a:r>
            <a:r>
              <a:rPr dirty="0" sz="1650" spc="-5">
                <a:solidFill>
                  <a:srgbClr val="151512"/>
                </a:solidFill>
                <a:latin typeface="Trebuchet MS"/>
                <a:cs typeface="Trebuchet MS"/>
              </a:rPr>
              <a:t>v</a:t>
            </a:r>
            <a:r>
              <a:rPr dirty="0" sz="1650" spc="65">
                <a:solidFill>
                  <a:srgbClr val="151512"/>
                </a:solidFill>
                <a:latin typeface="Trebuchet MS"/>
                <a:cs typeface="Trebuchet MS"/>
              </a:rPr>
              <a:t>ery  </a:t>
            </a:r>
            <a:r>
              <a:rPr dirty="0" sz="1650" spc="65">
                <a:solidFill>
                  <a:srgbClr val="151512"/>
                </a:solidFill>
                <a:latin typeface="Trebuchet MS"/>
                <a:cs typeface="Trebuchet MS"/>
              </a:rPr>
              <a:t>Trends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100"/>
              </a:lnSpc>
              <a:spcBef>
                <a:spcPts val="635"/>
              </a:spcBef>
            </a:pP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G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oce</a:t>
            </a:r>
            <a:r>
              <a:rPr dirty="0" sz="1350" spc="1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deli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v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se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vices  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h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v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becom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inc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asing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y 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popula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n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ecent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ars,  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in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g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co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n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v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enience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and 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time-s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ving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benefi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86325" y="4714875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92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90007" y="4721225"/>
            <a:ext cx="17843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50">
                <a:solidFill>
                  <a:srgbClr val="15151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0836" y="4687887"/>
            <a:ext cx="5410200" cy="1179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80">
                <a:solidFill>
                  <a:srgbClr val="151512"/>
                </a:solidFill>
                <a:latin typeface="Trebuchet MS"/>
                <a:cs typeface="Trebuchet MS"/>
              </a:rPr>
              <a:t>Mobile</a:t>
            </a:r>
            <a:r>
              <a:rPr dirty="0" sz="1650" spc="-8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95">
                <a:solidFill>
                  <a:srgbClr val="151512"/>
                </a:solidFill>
                <a:latin typeface="Trebuchet MS"/>
                <a:cs typeface="Trebuchet MS"/>
              </a:rPr>
              <a:t>screens-First</a:t>
            </a:r>
            <a:r>
              <a:rPr dirty="0" sz="1650" spc="-8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100">
                <a:solidFill>
                  <a:srgbClr val="151512"/>
                </a:solidFill>
                <a:latin typeface="Trebuchet MS"/>
                <a:cs typeface="Trebuchet MS"/>
              </a:rPr>
              <a:t>Design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1900"/>
              </a:lnSpc>
              <a:spcBef>
                <a:spcPts val="655"/>
              </a:spcBef>
            </a:pP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Modern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grocery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delivery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apps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like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Blinkit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are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designed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with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mobile </a:t>
            </a:r>
            <a:r>
              <a:rPr dirty="0" sz="1350" spc="-459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users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in 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mind.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This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requires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streamlined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 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intuitive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user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xpe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ienc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or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small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sc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eens.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3625" y="444499"/>
            <a:ext cx="4806315" cy="107315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 sz="3350" spc="135">
                <a:solidFill>
                  <a:srgbClr val="151512"/>
                </a:solidFill>
                <a:latin typeface="Trebuchet MS"/>
                <a:cs typeface="Trebuchet MS"/>
              </a:rPr>
              <a:t>Understanding</a:t>
            </a:r>
            <a:r>
              <a:rPr dirty="0" sz="3350" spc="-17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05">
                <a:solidFill>
                  <a:srgbClr val="151512"/>
                </a:solidFill>
                <a:latin typeface="Trebuchet MS"/>
                <a:cs typeface="Trebuchet MS"/>
              </a:rPr>
              <a:t>the</a:t>
            </a:r>
            <a:r>
              <a:rPr dirty="0" sz="3350" spc="-17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35">
                <a:solidFill>
                  <a:srgbClr val="151512"/>
                </a:solidFill>
                <a:latin typeface="Trebuchet MS"/>
                <a:cs typeface="Trebuchet MS"/>
              </a:rPr>
              <a:t>User </a:t>
            </a:r>
            <a:r>
              <a:rPr dirty="0" sz="3350" spc="-994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60">
                <a:solidFill>
                  <a:srgbClr val="151512"/>
                </a:solidFill>
                <a:latin typeface="Trebuchet MS"/>
                <a:cs typeface="Trebuchet MS"/>
              </a:rPr>
              <a:t>Interface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6325" y="1800224"/>
            <a:ext cx="2886075" cy="2085975"/>
          </a:xfrm>
          <a:custGeom>
            <a:avLst/>
            <a:gdLst/>
            <a:ahLst/>
            <a:cxnLst/>
            <a:rect l="l" t="t" r="r" b="b"/>
            <a:pathLst>
              <a:path w="2886075" h="2085975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2064550"/>
                </a:lnTo>
                <a:lnTo>
                  <a:pt x="0" y="2067382"/>
                </a:lnTo>
                <a:lnTo>
                  <a:pt x="18592" y="2085975"/>
                </a:lnTo>
                <a:lnTo>
                  <a:pt x="2867482" y="2085975"/>
                </a:lnTo>
                <a:lnTo>
                  <a:pt x="2886075" y="2067382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45075" y="1944687"/>
            <a:ext cx="2488565" cy="11887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75">
                <a:solidFill>
                  <a:srgbClr val="151512"/>
                </a:solidFill>
                <a:latin typeface="Trebuchet MS"/>
                <a:cs typeface="Trebuchet MS"/>
              </a:rPr>
              <a:t>Header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The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h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ader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wil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ypi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al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y 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displ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th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app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logo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,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ch 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b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14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5">
                <a:solidFill>
                  <a:srgbClr val="151512"/>
                </a:solidFill>
                <a:latin typeface="Verdana"/>
                <a:cs typeface="Verdana"/>
              </a:rPr>
              <a:t>,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use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account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options.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43850" y="1800224"/>
            <a:ext cx="2886075" cy="2085975"/>
          </a:xfrm>
          <a:custGeom>
            <a:avLst/>
            <a:gdLst/>
            <a:ahLst/>
            <a:cxnLst/>
            <a:rect l="l" t="t" r="r" b="b"/>
            <a:pathLst>
              <a:path w="2886075" h="2085975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2064550"/>
                </a:lnTo>
                <a:lnTo>
                  <a:pt x="0" y="2067382"/>
                </a:lnTo>
                <a:lnTo>
                  <a:pt x="18592" y="2085975"/>
                </a:lnTo>
                <a:lnTo>
                  <a:pt x="2867482" y="2085975"/>
                </a:lnTo>
                <a:lnTo>
                  <a:pt x="2886075" y="2067382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02600" y="1944687"/>
            <a:ext cx="2539365" cy="1731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85">
                <a:solidFill>
                  <a:srgbClr val="151512"/>
                </a:solidFill>
                <a:latin typeface="Trebuchet MS"/>
                <a:cs typeface="Trebuchet MS"/>
              </a:rPr>
              <a:t>Product</a:t>
            </a:r>
            <a:r>
              <a:rPr dirty="0" sz="1650" spc="-114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80">
                <a:solidFill>
                  <a:srgbClr val="151512"/>
                </a:solidFill>
                <a:latin typeface="Trebuchet MS"/>
                <a:cs typeface="Trebuchet MS"/>
              </a:rPr>
              <a:t>Categories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100"/>
              </a:lnSpc>
              <a:spcBef>
                <a:spcPts val="635"/>
              </a:spcBef>
            </a:pP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Ca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ego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z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oduc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vide  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asy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n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vigation.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ou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75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us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a 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d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opd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w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n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menu,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abs,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or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a 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g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d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out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gani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z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oduct 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categories.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6325" y="4057649"/>
            <a:ext cx="2886075" cy="2085975"/>
          </a:xfrm>
          <a:custGeom>
            <a:avLst/>
            <a:gdLst/>
            <a:ahLst/>
            <a:cxnLst/>
            <a:rect l="l" t="t" r="r" b="b"/>
            <a:pathLst>
              <a:path w="2886075" h="2085975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2064541"/>
                </a:lnTo>
                <a:lnTo>
                  <a:pt x="0" y="2067383"/>
                </a:lnTo>
                <a:lnTo>
                  <a:pt x="18592" y="2085972"/>
                </a:lnTo>
                <a:lnTo>
                  <a:pt x="2867482" y="2085972"/>
                </a:lnTo>
                <a:lnTo>
                  <a:pt x="2886075" y="2067383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45075" y="4202112"/>
            <a:ext cx="2517140" cy="14554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85">
                <a:solidFill>
                  <a:srgbClr val="151512"/>
                </a:solidFill>
                <a:latin typeface="Trebuchet MS"/>
                <a:cs typeface="Trebuchet MS"/>
              </a:rPr>
              <a:t>Product</a:t>
            </a:r>
            <a:r>
              <a:rPr dirty="0" sz="1650" spc="-114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125">
                <a:solidFill>
                  <a:srgbClr val="151512"/>
                </a:solidFill>
                <a:latin typeface="Trebuchet MS"/>
                <a:cs typeface="Trebuchet MS"/>
              </a:rPr>
              <a:t>Cards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2700"/>
              </a:lnSpc>
              <a:spcBef>
                <a:spcPts val="640"/>
              </a:spcBef>
            </a:pP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Eac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h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oduct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wil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b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displ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ed 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75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d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con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aining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image,  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title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,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ice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,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po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ential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y 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other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de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ails.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43850" y="4057649"/>
            <a:ext cx="2886075" cy="2085975"/>
          </a:xfrm>
          <a:custGeom>
            <a:avLst/>
            <a:gdLst/>
            <a:ahLst/>
            <a:cxnLst/>
            <a:rect l="l" t="t" r="r" b="b"/>
            <a:pathLst>
              <a:path w="2886075" h="2085975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2064541"/>
                </a:lnTo>
                <a:lnTo>
                  <a:pt x="0" y="2067383"/>
                </a:lnTo>
                <a:lnTo>
                  <a:pt x="18592" y="2085972"/>
                </a:lnTo>
                <a:lnTo>
                  <a:pt x="2867482" y="2085972"/>
                </a:lnTo>
                <a:lnTo>
                  <a:pt x="2886075" y="2067383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02600" y="4202112"/>
            <a:ext cx="2529840" cy="1731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85">
                <a:solidFill>
                  <a:srgbClr val="151512"/>
                </a:solidFill>
                <a:latin typeface="Trebuchet MS"/>
                <a:cs typeface="Trebuchet MS"/>
              </a:rPr>
              <a:t>Cart</a:t>
            </a:r>
            <a:r>
              <a:rPr dirty="0" sz="1650" spc="-10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105">
                <a:solidFill>
                  <a:srgbClr val="151512"/>
                </a:solidFill>
                <a:latin typeface="Trebuchet MS"/>
                <a:cs typeface="Trebuchet MS"/>
              </a:rPr>
              <a:t>and</a:t>
            </a:r>
            <a:r>
              <a:rPr dirty="0" sz="1650" spc="-10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100">
                <a:solidFill>
                  <a:srgbClr val="151512"/>
                </a:solidFill>
                <a:latin typeface="Trebuchet MS"/>
                <a:cs typeface="Trebuchet MS"/>
              </a:rPr>
              <a:t>Checkout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100"/>
              </a:lnSpc>
              <a:spcBef>
                <a:spcPts val="635"/>
              </a:spcBef>
            </a:pP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Implement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75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hold 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selec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ed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ems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all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w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users 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oceed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wit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h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chec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k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out.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This 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section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wil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equi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secu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e 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yment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in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egration.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720850"/>
            <a:ext cx="56292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70">
                <a:solidFill>
                  <a:srgbClr val="151512"/>
                </a:solidFill>
                <a:latin typeface="Trebuchet MS"/>
                <a:cs typeface="Trebuchet MS"/>
              </a:rPr>
              <a:t>Building</a:t>
            </a:r>
            <a:r>
              <a:rPr dirty="0" sz="3350" spc="-17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05">
                <a:solidFill>
                  <a:srgbClr val="151512"/>
                </a:solidFill>
                <a:latin typeface="Trebuchet MS"/>
                <a:cs typeface="Trebuchet MS"/>
              </a:rPr>
              <a:t>the</a:t>
            </a:r>
            <a:r>
              <a:rPr dirty="0" sz="3350" spc="-16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30">
                <a:solidFill>
                  <a:srgbClr val="151512"/>
                </a:solidFill>
                <a:latin typeface="Trebuchet MS"/>
                <a:cs typeface="Trebuchet MS"/>
              </a:rPr>
              <a:t>Header</a:t>
            </a:r>
            <a:r>
              <a:rPr dirty="0" sz="3350" spc="-16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50">
                <a:solidFill>
                  <a:srgbClr val="151512"/>
                </a:solidFill>
                <a:latin typeface="Trebuchet MS"/>
                <a:cs typeface="Trebuchet MS"/>
              </a:rPr>
              <a:t>Section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375" y="2687637"/>
            <a:ext cx="2971800" cy="12553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05">
                <a:solidFill>
                  <a:srgbClr val="151512"/>
                </a:solidFill>
                <a:latin typeface="Trebuchet MS"/>
                <a:cs typeface="Trebuchet MS"/>
              </a:rPr>
              <a:t>HTML</a:t>
            </a:r>
            <a:r>
              <a:rPr dirty="0" sz="1650" spc="-10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70">
                <a:solidFill>
                  <a:srgbClr val="151512"/>
                </a:solidFill>
                <a:latin typeface="Trebuchet MS"/>
                <a:cs typeface="Trebuchet MS"/>
              </a:rPr>
              <a:t>Structure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Us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app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op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ia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25">
                <a:solidFill>
                  <a:srgbClr val="151512"/>
                </a:solidFill>
                <a:latin typeface="Verdana"/>
                <a:cs typeface="Verdana"/>
              </a:rPr>
              <a:t>HTM</a:t>
            </a:r>
            <a:r>
              <a:rPr dirty="0" sz="1350" spc="20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elemen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li</a:t>
            </a:r>
            <a:r>
              <a:rPr dirty="0" sz="1350" spc="-114">
                <a:solidFill>
                  <a:srgbClr val="151512"/>
                </a:solidFill>
                <a:latin typeface="Verdana"/>
                <a:cs typeface="Verdana"/>
              </a:rPr>
              <a:t>k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endParaRPr sz="1350">
              <a:latin typeface="Verdana"/>
              <a:cs typeface="Verdana"/>
            </a:endParaRPr>
          </a:p>
          <a:p>
            <a:pPr marL="12700" marR="457200">
              <a:lnSpc>
                <a:spcPts val="2180"/>
              </a:lnSpc>
              <a:spcBef>
                <a:spcPts val="15"/>
              </a:spcBef>
            </a:pPr>
            <a:r>
              <a:rPr dirty="0" sz="1350" spc="-105">
                <a:solidFill>
                  <a:srgbClr val="151512"/>
                </a:solidFill>
                <a:latin typeface="Verdana"/>
                <a:cs typeface="Verdana"/>
              </a:rPr>
              <a:t>&lt;h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ader&gt;,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4">
                <a:solidFill>
                  <a:srgbClr val="151512"/>
                </a:solidFill>
                <a:latin typeface="Verdana"/>
                <a:cs typeface="Verdana"/>
              </a:rPr>
              <a:t>&lt;n</a:t>
            </a:r>
            <a:r>
              <a:rPr dirty="0" sz="1350" spc="-120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120">
                <a:solidFill>
                  <a:srgbClr val="151512"/>
                </a:solidFill>
                <a:latin typeface="Verdana"/>
                <a:cs typeface="Verdana"/>
              </a:rPr>
              <a:t>v&gt;,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25">
                <a:solidFill>
                  <a:srgbClr val="151512"/>
                </a:solidFill>
                <a:latin typeface="Verdana"/>
                <a:cs typeface="Verdana"/>
              </a:rPr>
              <a:t>&lt;ul&gt;,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30">
                <a:solidFill>
                  <a:srgbClr val="151512"/>
                </a:solidFill>
                <a:latin typeface="Verdana"/>
                <a:cs typeface="Verdana"/>
              </a:rPr>
              <a:t>&lt;li&gt;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 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structu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th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h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ader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section.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5851" y="2687637"/>
            <a:ext cx="2996565" cy="18078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04">
                <a:solidFill>
                  <a:srgbClr val="151512"/>
                </a:solidFill>
                <a:latin typeface="Trebuchet MS"/>
                <a:cs typeface="Trebuchet MS"/>
              </a:rPr>
              <a:t>CSS</a:t>
            </a:r>
            <a:r>
              <a:rPr dirty="0" sz="1650" spc="-10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65">
                <a:solidFill>
                  <a:srgbClr val="151512"/>
                </a:solidFill>
                <a:latin typeface="Trebuchet MS"/>
                <a:cs typeface="Trebuchet MS"/>
              </a:rPr>
              <a:t>Styling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100"/>
              </a:lnSpc>
              <a:spcBef>
                <a:spcPts val="1235"/>
              </a:spcBef>
            </a:pP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App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CS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le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such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as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ma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gin, 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adding,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b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x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-sizing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the 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desi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ed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visual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app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arance.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ocus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on 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out,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colors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,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on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s,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and 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responsiveness.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4328" y="2687637"/>
            <a:ext cx="3110865" cy="18078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0">
                <a:solidFill>
                  <a:srgbClr val="151512"/>
                </a:solidFill>
                <a:latin typeface="Trebuchet MS"/>
                <a:cs typeface="Trebuchet MS"/>
              </a:rPr>
              <a:t>Navigation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100"/>
              </a:lnSpc>
              <a:spcBef>
                <a:spcPts val="1235"/>
              </a:spcBef>
            </a:pP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Include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n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vigation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menu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or 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dropdown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for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easy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10">
                <a:solidFill>
                  <a:srgbClr val="151512"/>
                </a:solidFill>
                <a:latin typeface="Verdana"/>
                <a:cs typeface="Verdana"/>
              </a:rPr>
              <a:t>access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different </a:t>
            </a:r>
            <a:r>
              <a:rPr dirty="0" sz="1350" spc="-459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sections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of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th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app.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Us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les 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display; justify-content; align-items;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adding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ma</a:t>
            </a:r>
            <a:r>
              <a:rPr dirty="0" sz="1350" spc="-105">
                <a:solidFill>
                  <a:srgbClr val="151512"/>
                </a:solidFill>
                <a:latin typeface="Verdana"/>
                <a:cs typeface="Verdana"/>
              </a:rPr>
              <a:t>k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85">
                <a:solidFill>
                  <a:srgbClr val="151512"/>
                </a:solidFill>
                <a:latin typeface="Verdana"/>
                <a:cs typeface="Verdana"/>
              </a:rPr>
              <a:t>mo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atracti</a:t>
            </a:r>
            <a:r>
              <a:rPr dirty="0" sz="1350" spc="-85">
                <a:solidFill>
                  <a:srgbClr val="151512"/>
                </a:solidFill>
                <a:latin typeface="Verdana"/>
                <a:cs typeface="Verdana"/>
              </a:rPr>
              <a:t>v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867650"/>
          </a:xfrm>
          <a:custGeom>
            <a:avLst/>
            <a:gdLst/>
            <a:ahLst/>
            <a:cxnLst/>
            <a:rect l="l" t="t" r="r" b="b"/>
            <a:pathLst>
              <a:path w="11430000" h="7867650">
                <a:moveTo>
                  <a:pt x="11430000" y="0"/>
                </a:moveTo>
                <a:lnTo>
                  <a:pt x="0" y="0"/>
                </a:lnTo>
                <a:lnTo>
                  <a:pt x="0" y="7867650"/>
                </a:lnTo>
                <a:lnTo>
                  <a:pt x="11430000" y="78676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2025" y="219074"/>
            <a:ext cx="1885949" cy="1714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375" y="2587624"/>
            <a:ext cx="58070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45">
                <a:solidFill>
                  <a:srgbClr val="151512"/>
                </a:solidFill>
                <a:latin typeface="Trebuchet MS"/>
                <a:cs typeface="Trebuchet MS"/>
              </a:rPr>
              <a:t>Designing</a:t>
            </a:r>
            <a:r>
              <a:rPr dirty="0" sz="3350" spc="-16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05">
                <a:solidFill>
                  <a:srgbClr val="151512"/>
                </a:solidFill>
                <a:latin typeface="Trebuchet MS"/>
                <a:cs typeface="Trebuchet MS"/>
              </a:rPr>
              <a:t>the</a:t>
            </a:r>
            <a:r>
              <a:rPr dirty="0" sz="3350" spc="-16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45">
                <a:solidFill>
                  <a:srgbClr val="151512"/>
                </a:solidFill>
                <a:latin typeface="Trebuchet MS"/>
                <a:cs typeface="Trebuchet MS"/>
              </a:rPr>
              <a:t>Product</a:t>
            </a:r>
            <a:r>
              <a:rPr dirty="0" sz="3350" spc="-16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225">
                <a:solidFill>
                  <a:srgbClr val="151512"/>
                </a:solidFill>
                <a:latin typeface="Trebuchet MS"/>
                <a:cs typeface="Trebuchet MS"/>
              </a:rPr>
              <a:t>Cards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0075" y="3436734"/>
            <a:ext cx="428625" cy="375285"/>
          </a:xfrm>
          <a:custGeom>
            <a:avLst/>
            <a:gdLst/>
            <a:ahLst/>
            <a:cxnLst/>
            <a:rect l="l" t="t" r="r" b="b"/>
            <a:pathLst>
              <a:path w="428625" h="375285">
                <a:moveTo>
                  <a:pt x="375047" y="0"/>
                </a:moveTo>
                <a:lnTo>
                  <a:pt x="53578" y="0"/>
                </a:lnTo>
                <a:lnTo>
                  <a:pt x="32739" y="4216"/>
                </a:lnTo>
                <a:lnTo>
                  <a:pt x="15707" y="15708"/>
                </a:lnTo>
                <a:lnTo>
                  <a:pt x="4215" y="32741"/>
                </a:lnTo>
                <a:lnTo>
                  <a:pt x="0" y="53581"/>
                </a:lnTo>
                <a:lnTo>
                  <a:pt x="0" y="321475"/>
                </a:lnTo>
                <a:lnTo>
                  <a:pt x="4215" y="342314"/>
                </a:lnTo>
                <a:lnTo>
                  <a:pt x="15707" y="359348"/>
                </a:lnTo>
                <a:lnTo>
                  <a:pt x="32739" y="370840"/>
                </a:lnTo>
                <a:lnTo>
                  <a:pt x="53578" y="375056"/>
                </a:lnTo>
                <a:lnTo>
                  <a:pt x="375047" y="375056"/>
                </a:lnTo>
                <a:lnTo>
                  <a:pt x="395886" y="370840"/>
                </a:lnTo>
                <a:lnTo>
                  <a:pt x="412918" y="359348"/>
                </a:lnTo>
                <a:lnTo>
                  <a:pt x="420398" y="348259"/>
                </a:lnTo>
                <a:lnTo>
                  <a:pt x="53578" y="348259"/>
                </a:lnTo>
                <a:lnTo>
                  <a:pt x="43141" y="346158"/>
                </a:lnTo>
                <a:lnTo>
                  <a:pt x="34627" y="340425"/>
                </a:lnTo>
                <a:lnTo>
                  <a:pt x="28891" y="331912"/>
                </a:lnTo>
                <a:lnTo>
                  <a:pt x="26789" y="321475"/>
                </a:lnTo>
                <a:lnTo>
                  <a:pt x="26789" y="286816"/>
                </a:lnTo>
                <a:lnTo>
                  <a:pt x="64674" y="248970"/>
                </a:lnTo>
                <a:lnTo>
                  <a:pt x="26789" y="248970"/>
                </a:lnTo>
                <a:lnTo>
                  <a:pt x="26789" y="53581"/>
                </a:lnTo>
                <a:lnTo>
                  <a:pt x="28891" y="43143"/>
                </a:lnTo>
                <a:lnTo>
                  <a:pt x="34627" y="34631"/>
                </a:lnTo>
                <a:lnTo>
                  <a:pt x="43141" y="28897"/>
                </a:lnTo>
                <a:lnTo>
                  <a:pt x="53578" y="26797"/>
                </a:lnTo>
                <a:lnTo>
                  <a:pt x="420398" y="26797"/>
                </a:lnTo>
                <a:lnTo>
                  <a:pt x="412918" y="15708"/>
                </a:lnTo>
                <a:lnTo>
                  <a:pt x="395886" y="4216"/>
                </a:lnTo>
                <a:lnTo>
                  <a:pt x="375047" y="0"/>
                </a:lnTo>
                <a:close/>
              </a:path>
              <a:path w="428625" h="375285">
                <a:moveTo>
                  <a:pt x="147170" y="208622"/>
                </a:moveTo>
                <a:lnTo>
                  <a:pt x="109334" y="208622"/>
                </a:lnTo>
                <a:lnTo>
                  <a:pt x="168602" y="267893"/>
                </a:lnTo>
                <a:lnTo>
                  <a:pt x="88235" y="348259"/>
                </a:lnTo>
                <a:lnTo>
                  <a:pt x="126076" y="348259"/>
                </a:lnTo>
                <a:lnTo>
                  <a:pt x="225407" y="248970"/>
                </a:lnTo>
                <a:lnTo>
                  <a:pt x="187523" y="248970"/>
                </a:lnTo>
                <a:lnTo>
                  <a:pt x="147170" y="208622"/>
                </a:lnTo>
                <a:close/>
              </a:path>
              <a:path w="428625" h="375285">
                <a:moveTo>
                  <a:pt x="361479" y="155041"/>
                </a:moveTo>
                <a:lnTo>
                  <a:pt x="323646" y="155041"/>
                </a:lnTo>
                <a:lnTo>
                  <a:pt x="401835" y="233235"/>
                </a:lnTo>
                <a:lnTo>
                  <a:pt x="401835" y="321475"/>
                </a:lnTo>
                <a:lnTo>
                  <a:pt x="399733" y="331912"/>
                </a:lnTo>
                <a:lnTo>
                  <a:pt x="393997" y="340425"/>
                </a:lnTo>
                <a:lnTo>
                  <a:pt x="385484" y="346158"/>
                </a:lnTo>
                <a:lnTo>
                  <a:pt x="375047" y="348259"/>
                </a:lnTo>
                <a:lnTo>
                  <a:pt x="420398" y="348259"/>
                </a:lnTo>
                <a:lnTo>
                  <a:pt x="424409" y="342314"/>
                </a:lnTo>
                <a:lnTo>
                  <a:pt x="428625" y="321475"/>
                </a:lnTo>
                <a:lnTo>
                  <a:pt x="428625" y="195402"/>
                </a:lnTo>
                <a:lnTo>
                  <a:pt x="401835" y="195402"/>
                </a:lnTo>
                <a:lnTo>
                  <a:pt x="361479" y="155041"/>
                </a:lnTo>
                <a:close/>
              </a:path>
              <a:path w="428625" h="375285">
                <a:moveTo>
                  <a:pt x="107124" y="182502"/>
                </a:moveTo>
                <a:lnTo>
                  <a:pt x="94529" y="184952"/>
                </a:lnTo>
                <a:lnTo>
                  <a:pt x="83463" y="192303"/>
                </a:lnTo>
                <a:lnTo>
                  <a:pt x="26789" y="248970"/>
                </a:lnTo>
                <a:lnTo>
                  <a:pt x="64674" y="248970"/>
                </a:lnTo>
                <a:lnTo>
                  <a:pt x="105063" y="208622"/>
                </a:lnTo>
                <a:lnTo>
                  <a:pt x="147170" y="208622"/>
                </a:lnTo>
                <a:lnTo>
                  <a:pt x="130849" y="192303"/>
                </a:lnTo>
                <a:lnTo>
                  <a:pt x="119736" y="184952"/>
                </a:lnTo>
                <a:lnTo>
                  <a:pt x="107124" y="182502"/>
                </a:lnTo>
                <a:close/>
              </a:path>
              <a:path w="428625" h="375285">
                <a:moveTo>
                  <a:pt x="321437" y="128930"/>
                </a:moveTo>
                <a:lnTo>
                  <a:pt x="308841" y="131378"/>
                </a:lnTo>
                <a:lnTo>
                  <a:pt x="297775" y="138722"/>
                </a:lnTo>
                <a:lnTo>
                  <a:pt x="187523" y="248970"/>
                </a:lnTo>
                <a:lnTo>
                  <a:pt x="225407" y="248970"/>
                </a:lnTo>
                <a:lnTo>
                  <a:pt x="319375" y="155041"/>
                </a:lnTo>
                <a:lnTo>
                  <a:pt x="361479" y="155041"/>
                </a:lnTo>
                <a:lnTo>
                  <a:pt x="345161" y="138722"/>
                </a:lnTo>
                <a:lnTo>
                  <a:pt x="334048" y="131378"/>
                </a:lnTo>
                <a:lnTo>
                  <a:pt x="321437" y="128930"/>
                </a:lnTo>
                <a:close/>
              </a:path>
              <a:path w="428625" h="375285">
                <a:moveTo>
                  <a:pt x="420398" y="26797"/>
                </a:moveTo>
                <a:lnTo>
                  <a:pt x="375047" y="26797"/>
                </a:lnTo>
                <a:lnTo>
                  <a:pt x="385484" y="28897"/>
                </a:lnTo>
                <a:lnTo>
                  <a:pt x="393997" y="34631"/>
                </a:lnTo>
                <a:lnTo>
                  <a:pt x="399733" y="43143"/>
                </a:lnTo>
                <a:lnTo>
                  <a:pt x="401835" y="53581"/>
                </a:lnTo>
                <a:lnTo>
                  <a:pt x="401835" y="195402"/>
                </a:lnTo>
                <a:lnTo>
                  <a:pt x="428625" y="195402"/>
                </a:lnTo>
                <a:lnTo>
                  <a:pt x="428625" y="53581"/>
                </a:lnTo>
                <a:lnTo>
                  <a:pt x="424409" y="32741"/>
                </a:lnTo>
                <a:lnTo>
                  <a:pt x="420398" y="26797"/>
                </a:lnTo>
                <a:close/>
              </a:path>
              <a:path w="428625" h="375285">
                <a:moveTo>
                  <a:pt x="125878" y="53581"/>
                </a:moveTo>
                <a:lnTo>
                  <a:pt x="115223" y="53581"/>
                </a:lnTo>
                <a:lnTo>
                  <a:pt x="110097" y="54597"/>
                </a:lnTo>
                <a:lnTo>
                  <a:pt x="81389" y="83312"/>
                </a:lnTo>
                <a:lnTo>
                  <a:pt x="80366" y="88442"/>
                </a:lnTo>
                <a:lnTo>
                  <a:pt x="80366" y="99098"/>
                </a:lnTo>
                <a:lnTo>
                  <a:pt x="110097" y="132930"/>
                </a:lnTo>
                <a:lnTo>
                  <a:pt x="115223" y="133946"/>
                </a:lnTo>
                <a:lnTo>
                  <a:pt x="125878" y="133946"/>
                </a:lnTo>
                <a:lnTo>
                  <a:pt x="158493" y="107162"/>
                </a:lnTo>
                <a:lnTo>
                  <a:pt x="118774" y="107162"/>
                </a:lnTo>
                <a:lnTo>
                  <a:pt x="117068" y="106819"/>
                </a:lnTo>
                <a:lnTo>
                  <a:pt x="107156" y="95542"/>
                </a:lnTo>
                <a:lnTo>
                  <a:pt x="107156" y="91986"/>
                </a:lnTo>
                <a:lnTo>
                  <a:pt x="118774" y="80378"/>
                </a:lnTo>
                <a:lnTo>
                  <a:pt x="158497" y="80378"/>
                </a:lnTo>
                <a:lnTo>
                  <a:pt x="155634" y="73469"/>
                </a:lnTo>
                <a:lnTo>
                  <a:pt x="152732" y="69126"/>
                </a:lnTo>
                <a:lnTo>
                  <a:pt x="145196" y="61582"/>
                </a:lnTo>
                <a:lnTo>
                  <a:pt x="140850" y="58674"/>
                </a:lnTo>
                <a:lnTo>
                  <a:pt x="131003" y="54597"/>
                </a:lnTo>
                <a:lnTo>
                  <a:pt x="125878" y="53581"/>
                </a:lnTo>
                <a:close/>
              </a:path>
              <a:path w="428625" h="375285">
                <a:moveTo>
                  <a:pt x="158497" y="80378"/>
                </a:moveTo>
                <a:lnTo>
                  <a:pt x="122326" y="80378"/>
                </a:lnTo>
                <a:lnTo>
                  <a:pt x="124033" y="80708"/>
                </a:lnTo>
                <a:lnTo>
                  <a:pt x="127317" y="82067"/>
                </a:lnTo>
                <a:lnTo>
                  <a:pt x="133945" y="91986"/>
                </a:lnTo>
                <a:lnTo>
                  <a:pt x="133945" y="95542"/>
                </a:lnTo>
                <a:lnTo>
                  <a:pt x="122326" y="107162"/>
                </a:lnTo>
                <a:lnTo>
                  <a:pt x="158493" y="107162"/>
                </a:lnTo>
                <a:lnTo>
                  <a:pt x="159712" y="104216"/>
                </a:lnTo>
                <a:lnTo>
                  <a:pt x="160735" y="99098"/>
                </a:lnTo>
                <a:lnTo>
                  <a:pt x="160735" y="88442"/>
                </a:lnTo>
                <a:lnTo>
                  <a:pt x="159712" y="83312"/>
                </a:lnTo>
                <a:lnTo>
                  <a:pt x="158497" y="80378"/>
                </a:lnTo>
                <a:close/>
              </a:path>
            </a:pathLst>
          </a:custGeom>
          <a:solidFill>
            <a:srgbClr val="2828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7375" y="3983037"/>
            <a:ext cx="2367915" cy="2550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85">
                <a:solidFill>
                  <a:srgbClr val="151512"/>
                </a:solidFill>
                <a:latin typeface="Trebuchet MS"/>
                <a:cs typeface="Trebuchet MS"/>
              </a:rPr>
              <a:t>Product</a:t>
            </a:r>
            <a:r>
              <a:rPr dirty="0" sz="1650" spc="-10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90">
                <a:solidFill>
                  <a:srgbClr val="151512"/>
                </a:solidFill>
                <a:latin typeface="Trebuchet MS"/>
                <a:cs typeface="Trebuchet MS"/>
              </a:rPr>
              <a:t>Images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2900"/>
              </a:lnSpc>
              <a:spcBef>
                <a:spcPts val="640"/>
              </a:spcBef>
            </a:pP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Us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high-quali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oduct 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image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lin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k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the</a:t>
            </a:r>
            <a:r>
              <a:rPr dirty="0" sz="1350" spc="-114">
                <a:solidFill>
                  <a:srgbClr val="151512"/>
                </a:solidFill>
                <a:latin typeface="Verdana"/>
                <a:cs typeface="Verdana"/>
              </a:rPr>
              <a:t>m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under 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ag.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Optimi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z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image 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dimension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or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ast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ading. 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This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wil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imp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v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th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user 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xpe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ience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,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making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85">
                <a:solidFill>
                  <a:srgbClr val="151512"/>
                </a:solidFill>
                <a:latin typeface="Verdana"/>
                <a:cs typeface="Verdana"/>
              </a:rPr>
              <a:t>mo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e 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enj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able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b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ws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find 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th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igh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oduc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6234" y="343673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348259" y="0"/>
                </a:moveTo>
                <a:lnTo>
                  <a:pt x="26797" y="0"/>
                </a:lnTo>
                <a:lnTo>
                  <a:pt x="16357" y="2102"/>
                </a:lnTo>
                <a:lnTo>
                  <a:pt x="7840" y="7840"/>
                </a:lnTo>
                <a:lnTo>
                  <a:pt x="2102" y="16357"/>
                </a:lnTo>
                <a:lnTo>
                  <a:pt x="0" y="26797"/>
                </a:lnTo>
                <a:lnTo>
                  <a:pt x="0" y="74345"/>
                </a:lnTo>
                <a:lnTo>
                  <a:pt x="6032" y="80378"/>
                </a:lnTo>
                <a:lnTo>
                  <a:pt x="20764" y="80378"/>
                </a:lnTo>
                <a:lnTo>
                  <a:pt x="26797" y="74345"/>
                </a:lnTo>
                <a:lnTo>
                  <a:pt x="26797" y="26797"/>
                </a:lnTo>
                <a:lnTo>
                  <a:pt x="174129" y="26797"/>
                </a:lnTo>
                <a:lnTo>
                  <a:pt x="174129" y="348259"/>
                </a:lnTo>
                <a:lnTo>
                  <a:pt x="113182" y="348259"/>
                </a:lnTo>
                <a:lnTo>
                  <a:pt x="107162" y="354291"/>
                </a:lnTo>
                <a:lnTo>
                  <a:pt x="107162" y="369023"/>
                </a:lnTo>
                <a:lnTo>
                  <a:pt x="113182" y="375056"/>
                </a:lnTo>
                <a:lnTo>
                  <a:pt x="261874" y="375056"/>
                </a:lnTo>
                <a:lnTo>
                  <a:pt x="267893" y="369023"/>
                </a:lnTo>
                <a:lnTo>
                  <a:pt x="267893" y="354291"/>
                </a:lnTo>
                <a:lnTo>
                  <a:pt x="261874" y="348259"/>
                </a:lnTo>
                <a:lnTo>
                  <a:pt x="200926" y="348259"/>
                </a:lnTo>
                <a:lnTo>
                  <a:pt x="200926" y="26797"/>
                </a:lnTo>
                <a:lnTo>
                  <a:pt x="348259" y="26797"/>
                </a:lnTo>
                <a:lnTo>
                  <a:pt x="348259" y="74345"/>
                </a:lnTo>
                <a:lnTo>
                  <a:pt x="354291" y="80378"/>
                </a:lnTo>
                <a:lnTo>
                  <a:pt x="369023" y="80378"/>
                </a:lnTo>
                <a:lnTo>
                  <a:pt x="375056" y="74345"/>
                </a:lnTo>
                <a:lnTo>
                  <a:pt x="375056" y="26797"/>
                </a:lnTo>
                <a:lnTo>
                  <a:pt x="372953" y="16357"/>
                </a:lnTo>
                <a:lnTo>
                  <a:pt x="367215" y="7840"/>
                </a:lnTo>
                <a:lnTo>
                  <a:pt x="358699" y="2102"/>
                </a:lnTo>
                <a:lnTo>
                  <a:pt x="348259" y="0"/>
                </a:lnTo>
                <a:close/>
              </a:path>
            </a:pathLst>
          </a:custGeom>
          <a:solidFill>
            <a:srgbClr val="2828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09137" y="3983037"/>
            <a:ext cx="2380615" cy="3379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85">
                <a:solidFill>
                  <a:srgbClr val="151512"/>
                </a:solidFill>
                <a:latin typeface="Trebuchet MS"/>
                <a:cs typeface="Trebuchet MS"/>
              </a:rPr>
              <a:t>Product</a:t>
            </a:r>
            <a:r>
              <a:rPr dirty="0" sz="1650" spc="-10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25">
                <a:solidFill>
                  <a:srgbClr val="151512"/>
                </a:solidFill>
                <a:latin typeface="Trebuchet MS"/>
                <a:cs typeface="Trebuchet MS"/>
              </a:rPr>
              <a:t>Titles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1900"/>
              </a:lnSpc>
              <a:spcBef>
                <a:spcPts val="655"/>
              </a:spcBef>
            </a:pP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Ma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k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oduct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title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cl</a:t>
            </a:r>
            <a:r>
              <a:rPr dirty="0" sz="1350" spc="1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ar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and 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concise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,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accura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y  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desc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ibin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g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th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oduct.</a:t>
            </a:r>
            <a:endParaRPr sz="1350">
              <a:latin typeface="Verdana"/>
              <a:cs typeface="Verdana"/>
            </a:endParaRPr>
          </a:p>
          <a:p>
            <a:pPr marL="12700" marR="191135">
              <a:lnSpc>
                <a:spcPct val="133600"/>
              </a:lnSpc>
              <a:spcBef>
                <a:spcPts val="10"/>
              </a:spcBef>
            </a:pP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v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oid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usin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g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ja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go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n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or 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echni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al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ms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that 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cus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omers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might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not 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unders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and.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Ma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k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su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the 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title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asy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ad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and  </a:t>
            </a:r>
            <a:r>
              <a:rPr dirty="0" sz="1350" spc="35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45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an,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so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user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75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quick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y 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fin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d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wha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th</a:t>
            </a:r>
            <a:r>
              <a:rPr dirty="0" sz="1350" spc="-8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looking  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for.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8350" y="3433762"/>
            <a:ext cx="428625" cy="381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209435" y="0"/>
                </a:moveTo>
                <a:lnTo>
                  <a:pt x="195376" y="0"/>
                </a:lnTo>
                <a:lnTo>
                  <a:pt x="188404" y="685"/>
                </a:lnTo>
                <a:lnTo>
                  <a:pt x="148729" y="14147"/>
                </a:lnTo>
                <a:lnTo>
                  <a:pt x="117221" y="41770"/>
                </a:lnTo>
                <a:lnTo>
                  <a:pt x="98679" y="79349"/>
                </a:lnTo>
                <a:lnTo>
                  <a:pt x="95250" y="114185"/>
                </a:lnTo>
                <a:lnTo>
                  <a:pt x="95935" y="121158"/>
                </a:lnTo>
                <a:lnTo>
                  <a:pt x="109397" y="160845"/>
                </a:lnTo>
                <a:lnTo>
                  <a:pt x="137020" y="192341"/>
                </a:lnTo>
                <a:lnTo>
                  <a:pt x="174599" y="210883"/>
                </a:lnTo>
                <a:lnTo>
                  <a:pt x="195376" y="214312"/>
                </a:lnTo>
                <a:lnTo>
                  <a:pt x="209435" y="214312"/>
                </a:lnTo>
                <a:lnTo>
                  <a:pt x="249910" y="203466"/>
                </a:lnTo>
                <a:lnTo>
                  <a:pt x="270033" y="190500"/>
                </a:lnTo>
                <a:lnTo>
                  <a:pt x="196938" y="190500"/>
                </a:lnTo>
                <a:lnTo>
                  <a:pt x="191516" y="189966"/>
                </a:lnTo>
                <a:lnTo>
                  <a:pt x="151549" y="173418"/>
                </a:lnTo>
                <a:lnTo>
                  <a:pt x="123317" y="133997"/>
                </a:lnTo>
                <a:lnTo>
                  <a:pt x="119068" y="101625"/>
                </a:lnTo>
                <a:lnTo>
                  <a:pt x="119595" y="96266"/>
                </a:lnTo>
                <a:lnTo>
                  <a:pt x="136144" y="56299"/>
                </a:lnTo>
                <a:lnTo>
                  <a:pt x="175564" y="28054"/>
                </a:lnTo>
                <a:lnTo>
                  <a:pt x="196938" y="23812"/>
                </a:lnTo>
                <a:lnTo>
                  <a:pt x="270039" y="23812"/>
                </a:lnTo>
                <a:lnTo>
                  <a:pt x="267792" y="21971"/>
                </a:lnTo>
                <a:lnTo>
                  <a:pt x="230212" y="3429"/>
                </a:lnTo>
                <a:lnTo>
                  <a:pt x="216408" y="685"/>
                </a:lnTo>
                <a:lnTo>
                  <a:pt x="209435" y="0"/>
                </a:lnTo>
                <a:close/>
              </a:path>
              <a:path w="428625" h="381000">
                <a:moveTo>
                  <a:pt x="270039" y="23812"/>
                </a:moveTo>
                <a:lnTo>
                  <a:pt x="207873" y="23812"/>
                </a:lnTo>
                <a:lnTo>
                  <a:pt x="213296" y="24345"/>
                </a:lnTo>
                <a:lnTo>
                  <a:pt x="224028" y="26479"/>
                </a:lnTo>
                <a:lnTo>
                  <a:pt x="265201" y="52095"/>
                </a:lnTo>
                <a:lnTo>
                  <a:pt x="285216" y="96266"/>
                </a:lnTo>
                <a:lnTo>
                  <a:pt x="285658" y="113550"/>
                </a:lnTo>
                <a:lnTo>
                  <a:pt x="285216" y="118046"/>
                </a:lnTo>
                <a:lnTo>
                  <a:pt x="268637" y="158051"/>
                </a:lnTo>
                <a:lnTo>
                  <a:pt x="229247" y="186245"/>
                </a:lnTo>
                <a:lnTo>
                  <a:pt x="207873" y="190500"/>
                </a:lnTo>
                <a:lnTo>
                  <a:pt x="270033" y="190500"/>
                </a:lnTo>
                <a:lnTo>
                  <a:pt x="295414" y="160845"/>
                </a:lnTo>
                <a:lnTo>
                  <a:pt x="308876" y="121158"/>
                </a:lnTo>
                <a:lnTo>
                  <a:pt x="309562" y="114185"/>
                </a:lnTo>
                <a:lnTo>
                  <a:pt x="309507" y="99568"/>
                </a:lnTo>
                <a:lnTo>
                  <a:pt x="298655" y="59537"/>
                </a:lnTo>
                <a:lnTo>
                  <a:pt x="273202" y="26403"/>
                </a:lnTo>
                <a:lnTo>
                  <a:pt x="270039" y="23812"/>
                </a:lnTo>
                <a:close/>
              </a:path>
              <a:path w="428625" h="381000">
                <a:moveTo>
                  <a:pt x="169887" y="128587"/>
                </a:moveTo>
                <a:lnTo>
                  <a:pt x="163195" y="132080"/>
                </a:lnTo>
                <a:lnTo>
                  <a:pt x="159470" y="144106"/>
                </a:lnTo>
                <a:lnTo>
                  <a:pt x="159373" y="144689"/>
                </a:lnTo>
                <a:lnTo>
                  <a:pt x="162814" y="151282"/>
                </a:lnTo>
                <a:lnTo>
                  <a:pt x="170256" y="153593"/>
                </a:lnTo>
                <a:lnTo>
                  <a:pt x="171526" y="153962"/>
                </a:lnTo>
                <a:lnTo>
                  <a:pt x="172783" y="154406"/>
                </a:lnTo>
                <a:lnTo>
                  <a:pt x="184023" y="158051"/>
                </a:lnTo>
                <a:lnTo>
                  <a:pt x="190423" y="159321"/>
                </a:lnTo>
                <a:lnTo>
                  <a:pt x="190423" y="174358"/>
                </a:lnTo>
                <a:lnTo>
                  <a:pt x="195783" y="179705"/>
                </a:lnTo>
                <a:lnTo>
                  <a:pt x="208876" y="179705"/>
                </a:lnTo>
                <a:lnTo>
                  <a:pt x="214236" y="174358"/>
                </a:lnTo>
                <a:lnTo>
                  <a:pt x="214236" y="159766"/>
                </a:lnTo>
                <a:lnTo>
                  <a:pt x="218846" y="158953"/>
                </a:lnTo>
                <a:lnTo>
                  <a:pt x="242870" y="137071"/>
                </a:lnTo>
                <a:lnTo>
                  <a:pt x="207695" y="137071"/>
                </a:lnTo>
                <a:lnTo>
                  <a:pt x="195630" y="136702"/>
                </a:lnTo>
                <a:lnTo>
                  <a:pt x="189014" y="134543"/>
                </a:lnTo>
                <a:lnTo>
                  <a:pt x="169887" y="128587"/>
                </a:lnTo>
                <a:close/>
              </a:path>
              <a:path w="428625" h="381000">
                <a:moveTo>
                  <a:pt x="208800" y="35725"/>
                </a:moveTo>
                <a:lnTo>
                  <a:pt x="195707" y="35725"/>
                </a:lnTo>
                <a:lnTo>
                  <a:pt x="190347" y="41071"/>
                </a:lnTo>
                <a:lnTo>
                  <a:pt x="190347" y="54838"/>
                </a:lnTo>
                <a:lnTo>
                  <a:pt x="185889" y="55740"/>
                </a:lnTo>
                <a:lnTo>
                  <a:pt x="160731" y="87210"/>
                </a:lnTo>
                <a:lnTo>
                  <a:pt x="162523" y="95252"/>
                </a:lnTo>
                <a:lnTo>
                  <a:pt x="207098" y="120256"/>
                </a:lnTo>
                <a:lnTo>
                  <a:pt x="212750" y="121970"/>
                </a:lnTo>
                <a:lnTo>
                  <a:pt x="220040" y="126212"/>
                </a:lnTo>
                <a:lnTo>
                  <a:pt x="220192" y="127393"/>
                </a:lnTo>
                <a:lnTo>
                  <a:pt x="220268" y="130225"/>
                </a:lnTo>
                <a:lnTo>
                  <a:pt x="219824" y="131191"/>
                </a:lnTo>
                <a:lnTo>
                  <a:pt x="218998" y="132461"/>
                </a:lnTo>
                <a:lnTo>
                  <a:pt x="218109" y="133350"/>
                </a:lnTo>
                <a:lnTo>
                  <a:pt x="212979" y="136105"/>
                </a:lnTo>
                <a:lnTo>
                  <a:pt x="207695" y="137071"/>
                </a:lnTo>
                <a:lnTo>
                  <a:pt x="242870" y="137071"/>
                </a:lnTo>
                <a:lnTo>
                  <a:pt x="243917" y="128435"/>
                </a:lnTo>
                <a:lnTo>
                  <a:pt x="243950" y="127393"/>
                </a:lnTo>
                <a:lnTo>
                  <a:pt x="242532" y="119486"/>
                </a:lnTo>
                <a:lnTo>
                  <a:pt x="206057" y="95097"/>
                </a:lnTo>
                <a:lnTo>
                  <a:pt x="205905" y="95097"/>
                </a:lnTo>
                <a:lnTo>
                  <a:pt x="192290" y="91236"/>
                </a:lnTo>
                <a:lnTo>
                  <a:pt x="184543" y="87071"/>
                </a:lnTo>
                <a:lnTo>
                  <a:pt x="184467" y="84086"/>
                </a:lnTo>
                <a:lnTo>
                  <a:pt x="185097" y="82969"/>
                </a:lnTo>
                <a:lnTo>
                  <a:pt x="197497" y="77393"/>
                </a:lnTo>
                <a:lnTo>
                  <a:pt x="234830" y="77393"/>
                </a:lnTo>
                <a:lnTo>
                  <a:pt x="237756" y="65405"/>
                </a:lnTo>
                <a:lnTo>
                  <a:pt x="233883" y="58940"/>
                </a:lnTo>
                <a:lnTo>
                  <a:pt x="223316" y="56337"/>
                </a:lnTo>
                <a:lnTo>
                  <a:pt x="218846" y="55295"/>
                </a:lnTo>
                <a:lnTo>
                  <a:pt x="214160" y="54622"/>
                </a:lnTo>
                <a:lnTo>
                  <a:pt x="214160" y="41071"/>
                </a:lnTo>
                <a:lnTo>
                  <a:pt x="208800" y="35725"/>
                </a:lnTo>
                <a:close/>
              </a:path>
              <a:path w="428625" h="381000">
                <a:moveTo>
                  <a:pt x="185140" y="82892"/>
                </a:moveTo>
                <a:close/>
              </a:path>
              <a:path w="428625" h="381000">
                <a:moveTo>
                  <a:pt x="234830" y="77393"/>
                </a:moveTo>
                <a:lnTo>
                  <a:pt x="197497" y="77393"/>
                </a:lnTo>
                <a:lnTo>
                  <a:pt x="208216" y="77546"/>
                </a:lnTo>
                <a:lnTo>
                  <a:pt x="214833" y="78803"/>
                </a:lnTo>
                <a:lnTo>
                  <a:pt x="228155" y="82080"/>
                </a:lnTo>
                <a:lnTo>
                  <a:pt x="234632" y="78206"/>
                </a:lnTo>
                <a:lnTo>
                  <a:pt x="234830" y="77393"/>
                </a:lnTo>
                <a:close/>
              </a:path>
              <a:path w="428625" h="381000">
                <a:moveTo>
                  <a:pt x="425577" y="261937"/>
                </a:moveTo>
                <a:lnTo>
                  <a:pt x="397967" y="261937"/>
                </a:lnTo>
                <a:lnTo>
                  <a:pt x="404736" y="268706"/>
                </a:lnTo>
                <a:lnTo>
                  <a:pt x="404736" y="282105"/>
                </a:lnTo>
                <a:lnTo>
                  <a:pt x="402209" y="286943"/>
                </a:lnTo>
                <a:lnTo>
                  <a:pt x="397891" y="289699"/>
                </a:lnTo>
                <a:lnTo>
                  <a:pt x="308889" y="347586"/>
                </a:lnTo>
                <a:lnTo>
                  <a:pt x="301365" y="351722"/>
                </a:lnTo>
                <a:lnTo>
                  <a:pt x="293371" y="354730"/>
                </a:lnTo>
                <a:lnTo>
                  <a:pt x="285027" y="356566"/>
                </a:lnTo>
                <a:lnTo>
                  <a:pt x="276453" y="357187"/>
                </a:lnTo>
                <a:lnTo>
                  <a:pt x="5359" y="357187"/>
                </a:lnTo>
                <a:lnTo>
                  <a:pt x="0" y="362546"/>
                </a:lnTo>
                <a:lnTo>
                  <a:pt x="0" y="375640"/>
                </a:lnTo>
                <a:lnTo>
                  <a:pt x="5359" y="381000"/>
                </a:lnTo>
                <a:lnTo>
                  <a:pt x="276517" y="381000"/>
                </a:lnTo>
                <a:lnTo>
                  <a:pt x="288488" y="380130"/>
                </a:lnTo>
                <a:lnTo>
                  <a:pt x="410908" y="309638"/>
                </a:lnTo>
                <a:lnTo>
                  <a:pt x="428625" y="277050"/>
                </a:lnTo>
                <a:lnTo>
                  <a:pt x="425577" y="261937"/>
                </a:lnTo>
                <a:close/>
              </a:path>
              <a:path w="428625" h="381000">
                <a:moveTo>
                  <a:pt x="389712" y="238125"/>
                </a:moveTo>
                <a:lnTo>
                  <a:pt x="381520" y="238125"/>
                </a:lnTo>
                <a:lnTo>
                  <a:pt x="374446" y="240131"/>
                </a:lnTo>
                <a:lnTo>
                  <a:pt x="337782" y="261937"/>
                </a:lnTo>
                <a:lnTo>
                  <a:pt x="297802" y="285750"/>
                </a:lnTo>
                <a:lnTo>
                  <a:pt x="183946" y="285750"/>
                </a:lnTo>
                <a:lnTo>
                  <a:pt x="178600" y="291109"/>
                </a:lnTo>
                <a:lnTo>
                  <a:pt x="178600" y="304203"/>
                </a:lnTo>
                <a:lnTo>
                  <a:pt x="183946" y="309562"/>
                </a:lnTo>
                <a:lnTo>
                  <a:pt x="303161" y="309562"/>
                </a:lnTo>
                <a:lnTo>
                  <a:pt x="305244" y="308965"/>
                </a:lnTo>
                <a:lnTo>
                  <a:pt x="380403" y="264172"/>
                </a:lnTo>
                <a:lnTo>
                  <a:pt x="382930" y="262763"/>
                </a:lnTo>
                <a:lnTo>
                  <a:pt x="385762" y="261937"/>
                </a:lnTo>
                <a:lnTo>
                  <a:pt x="425577" y="261937"/>
                </a:lnTo>
                <a:lnTo>
                  <a:pt x="417231" y="249520"/>
                </a:lnTo>
                <a:lnTo>
                  <a:pt x="404863" y="241181"/>
                </a:lnTo>
                <a:lnTo>
                  <a:pt x="389712" y="238125"/>
                </a:lnTo>
                <a:close/>
              </a:path>
              <a:path w="428625" h="381000">
                <a:moveTo>
                  <a:pt x="255981" y="226225"/>
                </a:moveTo>
                <a:lnTo>
                  <a:pt x="145402" y="226225"/>
                </a:lnTo>
                <a:lnTo>
                  <a:pt x="136649" y="226861"/>
                </a:lnTo>
                <a:lnTo>
                  <a:pt x="128128" y="228752"/>
                </a:lnTo>
                <a:lnTo>
                  <a:pt x="119986" y="231872"/>
                </a:lnTo>
                <a:lnTo>
                  <a:pt x="112369" y="236194"/>
                </a:lnTo>
                <a:lnTo>
                  <a:pt x="55956" y="273850"/>
                </a:lnTo>
                <a:lnTo>
                  <a:pt x="5359" y="273850"/>
                </a:lnTo>
                <a:lnTo>
                  <a:pt x="0" y="279196"/>
                </a:lnTo>
                <a:lnTo>
                  <a:pt x="0" y="292303"/>
                </a:lnTo>
                <a:lnTo>
                  <a:pt x="5359" y="297662"/>
                </a:lnTo>
                <a:lnTo>
                  <a:pt x="61912" y="297662"/>
                </a:lnTo>
                <a:lnTo>
                  <a:pt x="64223" y="296989"/>
                </a:lnTo>
                <a:lnTo>
                  <a:pt x="66216" y="295602"/>
                </a:lnTo>
                <a:lnTo>
                  <a:pt x="116851" y="261892"/>
                </a:lnTo>
                <a:lnTo>
                  <a:pt x="131495" y="252120"/>
                </a:lnTo>
                <a:lnTo>
                  <a:pt x="138341" y="250037"/>
                </a:lnTo>
                <a:lnTo>
                  <a:pt x="293275" y="250037"/>
                </a:lnTo>
                <a:lnTo>
                  <a:pt x="285446" y="238434"/>
                </a:lnTo>
                <a:lnTo>
                  <a:pt x="272196" y="229501"/>
                </a:lnTo>
                <a:lnTo>
                  <a:pt x="255981" y="226225"/>
                </a:lnTo>
                <a:close/>
              </a:path>
              <a:path w="428625" h="381000">
                <a:moveTo>
                  <a:pt x="293275" y="250037"/>
                </a:moveTo>
                <a:lnTo>
                  <a:pt x="265887" y="250037"/>
                </a:lnTo>
                <a:lnTo>
                  <a:pt x="273850" y="258000"/>
                </a:lnTo>
                <a:lnTo>
                  <a:pt x="273850" y="277787"/>
                </a:lnTo>
                <a:lnTo>
                  <a:pt x="265887" y="285750"/>
                </a:lnTo>
                <a:lnTo>
                  <a:pt x="293636" y="285750"/>
                </a:lnTo>
                <a:lnTo>
                  <a:pt x="296240" y="280314"/>
                </a:lnTo>
                <a:lnTo>
                  <a:pt x="297662" y="274294"/>
                </a:lnTo>
                <a:lnTo>
                  <a:pt x="297662" y="267893"/>
                </a:lnTo>
                <a:lnTo>
                  <a:pt x="294384" y="251680"/>
                </a:lnTo>
                <a:lnTo>
                  <a:pt x="293275" y="250037"/>
                </a:lnTo>
                <a:close/>
              </a:path>
            </a:pathLst>
          </a:custGeom>
          <a:solidFill>
            <a:srgbClr val="2828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30887" y="3983037"/>
            <a:ext cx="2249805" cy="31032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85">
                <a:solidFill>
                  <a:srgbClr val="151512"/>
                </a:solidFill>
                <a:latin typeface="Trebuchet MS"/>
                <a:cs typeface="Trebuchet MS"/>
              </a:rPr>
              <a:t>Product</a:t>
            </a:r>
            <a:r>
              <a:rPr dirty="0" sz="1650" spc="-10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75">
                <a:solidFill>
                  <a:srgbClr val="151512"/>
                </a:solidFill>
                <a:latin typeface="Trebuchet MS"/>
                <a:cs typeface="Trebuchet MS"/>
              </a:rPr>
              <a:t>Prices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200"/>
              </a:lnSpc>
              <a:spcBef>
                <a:spcPts val="635"/>
              </a:spcBef>
            </a:pP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Displ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ice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cl</a:t>
            </a:r>
            <a:r>
              <a:rPr dirty="0" sz="1350" spc="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10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, 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making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su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th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y'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up-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o-  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da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e.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Conside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usin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g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a 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cu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en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symbol.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The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ice 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should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b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ominent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y 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displ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ed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asy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 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unders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and.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ou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75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also 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conside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adding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a 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omotional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ic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or 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discoun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appli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able.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94509" y="3409949"/>
            <a:ext cx="401955" cy="428625"/>
          </a:xfrm>
          <a:custGeom>
            <a:avLst/>
            <a:gdLst/>
            <a:ahLst/>
            <a:cxnLst/>
            <a:rect l="l" t="t" r="r" b="b"/>
            <a:pathLst>
              <a:path w="401954" h="428625">
                <a:moveTo>
                  <a:pt x="294690" y="0"/>
                </a:moveTo>
                <a:lnTo>
                  <a:pt x="53581" y="0"/>
                </a:lnTo>
                <a:lnTo>
                  <a:pt x="32741" y="4216"/>
                </a:lnTo>
                <a:lnTo>
                  <a:pt x="15708" y="15708"/>
                </a:lnTo>
                <a:lnTo>
                  <a:pt x="4216" y="32741"/>
                </a:lnTo>
                <a:lnTo>
                  <a:pt x="0" y="53581"/>
                </a:lnTo>
                <a:lnTo>
                  <a:pt x="0" y="375043"/>
                </a:lnTo>
                <a:lnTo>
                  <a:pt x="4216" y="395883"/>
                </a:lnTo>
                <a:lnTo>
                  <a:pt x="15708" y="412916"/>
                </a:lnTo>
                <a:lnTo>
                  <a:pt x="32741" y="424408"/>
                </a:lnTo>
                <a:lnTo>
                  <a:pt x="53581" y="428625"/>
                </a:lnTo>
                <a:lnTo>
                  <a:pt x="294690" y="428625"/>
                </a:lnTo>
                <a:lnTo>
                  <a:pt x="315523" y="424408"/>
                </a:lnTo>
                <a:lnTo>
                  <a:pt x="332552" y="412916"/>
                </a:lnTo>
                <a:lnTo>
                  <a:pt x="340024" y="401840"/>
                </a:lnTo>
                <a:lnTo>
                  <a:pt x="53581" y="401840"/>
                </a:lnTo>
                <a:lnTo>
                  <a:pt x="43143" y="399737"/>
                </a:lnTo>
                <a:lnTo>
                  <a:pt x="34631" y="394000"/>
                </a:lnTo>
                <a:lnTo>
                  <a:pt x="28897" y="385483"/>
                </a:lnTo>
                <a:lnTo>
                  <a:pt x="26797" y="375043"/>
                </a:lnTo>
                <a:lnTo>
                  <a:pt x="26797" y="53581"/>
                </a:lnTo>
                <a:lnTo>
                  <a:pt x="28897" y="43141"/>
                </a:lnTo>
                <a:lnTo>
                  <a:pt x="34631" y="34624"/>
                </a:lnTo>
                <a:lnTo>
                  <a:pt x="43143" y="28887"/>
                </a:lnTo>
                <a:lnTo>
                  <a:pt x="53581" y="26784"/>
                </a:lnTo>
                <a:lnTo>
                  <a:pt x="340024" y="26784"/>
                </a:lnTo>
                <a:lnTo>
                  <a:pt x="332552" y="15708"/>
                </a:lnTo>
                <a:lnTo>
                  <a:pt x="315523" y="4216"/>
                </a:lnTo>
                <a:lnTo>
                  <a:pt x="294690" y="0"/>
                </a:lnTo>
                <a:close/>
              </a:path>
              <a:path w="401954" h="428625">
                <a:moveTo>
                  <a:pt x="340024" y="26784"/>
                </a:moveTo>
                <a:lnTo>
                  <a:pt x="294690" y="26784"/>
                </a:lnTo>
                <a:lnTo>
                  <a:pt x="305123" y="28887"/>
                </a:lnTo>
                <a:lnTo>
                  <a:pt x="313636" y="34624"/>
                </a:lnTo>
                <a:lnTo>
                  <a:pt x="319372" y="43141"/>
                </a:lnTo>
                <a:lnTo>
                  <a:pt x="321475" y="53581"/>
                </a:lnTo>
                <a:lnTo>
                  <a:pt x="321475" y="375043"/>
                </a:lnTo>
                <a:lnTo>
                  <a:pt x="319372" y="385483"/>
                </a:lnTo>
                <a:lnTo>
                  <a:pt x="313636" y="394000"/>
                </a:lnTo>
                <a:lnTo>
                  <a:pt x="305123" y="399737"/>
                </a:lnTo>
                <a:lnTo>
                  <a:pt x="294690" y="401840"/>
                </a:lnTo>
                <a:lnTo>
                  <a:pt x="340024" y="401840"/>
                </a:lnTo>
                <a:lnTo>
                  <a:pt x="344043" y="395883"/>
                </a:lnTo>
                <a:lnTo>
                  <a:pt x="348259" y="375043"/>
                </a:lnTo>
                <a:lnTo>
                  <a:pt x="348259" y="53581"/>
                </a:lnTo>
                <a:lnTo>
                  <a:pt x="344043" y="32741"/>
                </a:lnTo>
                <a:lnTo>
                  <a:pt x="340024" y="26784"/>
                </a:lnTo>
                <a:close/>
              </a:path>
              <a:path w="401954" h="428625">
                <a:moveTo>
                  <a:pt x="200926" y="241096"/>
                </a:moveTo>
                <a:lnTo>
                  <a:pt x="147345" y="241096"/>
                </a:lnTo>
                <a:lnTo>
                  <a:pt x="121269" y="246358"/>
                </a:lnTo>
                <a:lnTo>
                  <a:pt x="99983" y="260708"/>
                </a:lnTo>
                <a:lnTo>
                  <a:pt x="85637" y="281998"/>
                </a:lnTo>
                <a:lnTo>
                  <a:pt x="80378" y="308076"/>
                </a:lnTo>
                <a:lnTo>
                  <a:pt x="80378" y="315442"/>
                </a:lnTo>
                <a:lnTo>
                  <a:pt x="86398" y="321475"/>
                </a:lnTo>
                <a:lnTo>
                  <a:pt x="101130" y="321475"/>
                </a:lnTo>
                <a:lnTo>
                  <a:pt x="107162" y="315442"/>
                </a:lnTo>
                <a:lnTo>
                  <a:pt x="107162" y="308076"/>
                </a:lnTo>
                <a:lnTo>
                  <a:pt x="110321" y="292437"/>
                </a:lnTo>
                <a:lnTo>
                  <a:pt x="118933" y="279665"/>
                </a:lnTo>
                <a:lnTo>
                  <a:pt x="131706" y="271052"/>
                </a:lnTo>
                <a:lnTo>
                  <a:pt x="147345" y="267893"/>
                </a:lnTo>
                <a:lnTo>
                  <a:pt x="253126" y="267893"/>
                </a:lnTo>
                <a:lnTo>
                  <a:pt x="248283" y="260708"/>
                </a:lnTo>
                <a:lnTo>
                  <a:pt x="226997" y="246358"/>
                </a:lnTo>
                <a:lnTo>
                  <a:pt x="200926" y="241096"/>
                </a:lnTo>
                <a:close/>
              </a:path>
              <a:path w="401954" h="428625">
                <a:moveTo>
                  <a:pt x="253126" y="267893"/>
                </a:moveTo>
                <a:lnTo>
                  <a:pt x="200926" y="267893"/>
                </a:lnTo>
                <a:lnTo>
                  <a:pt x="216565" y="271052"/>
                </a:lnTo>
                <a:lnTo>
                  <a:pt x="229338" y="279665"/>
                </a:lnTo>
                <a:lnTo>
                  <a:pt x="237950" y="292437"/>
                </a:lnTo>
                <a:lnTo>
                  <a:pt x="241109" y="308076"/>
                </a:lnTo>
                <a:lnTo>
                  <a:pt x="241109" y="315442"/>
                </a:lnTo>
                <a:lnTo>
                  <a:pt x="247129" y="321475"/>
                </a:lnTo>
                <a:lnTo>
                  <a:pt x="261874" y="321475"/>
                </a:lnTo>
                <a:lnTo>
                  <a:pt x="267893" y="315442"/>
                </a:lnTo>
                <a:lnTo>
                  <a:pt x="267893" y="308076"/>
                </a:lnTo>
                <a:lnTo>
                  <a:pt x="262632" y="281998"/>
                </a:lnTo>
                <a:lnTo>
                  <a:pt x="253126" y="267893"/>
                </a:lnTo>
                <a:close/>
              </a:path>
              <a:path w="401954" h="428625">
                <a:moveTo>
                  <a:pt x="177647" y="107162"/>
                </a:moveTo>
                <a:lnTo>
                  <a:pt x="170611" y="107162"/>
                </a:lnTo>
                <a:lnTo>
                  <a:pt x="167132" y="107505"/>
                </a:lnTo>
                <a:lnTo>
                  <a:pt x="131533" y="128041"/>
                </a:lnTo>
                <a:lnTo>
                  <a:pt x="120563" y="157187"/>
                </a:lnTo>
                <a:lnTo>
                  <a:pt x="120564" y="164287"/>
                </a:lnTo>
                <a:lnTo>
                  <a:pt x="138734" y="201104"/>
                </a:lnTo>
                <a:lnTo>
                  <a:pt x="170611" y="214312"/>
                </a:lnTo>
                <a:lnTo>
                  <a:pt x="177647" y="214312"/>
                </a:lnTo>
                <a:lnTo>
                  <a:pt x="214503" y="196126"/>
                </a:lnTo>
                <a:lnTo>
                  <a:pt x="220664" y="187528"/>
                </a:lnTo>
                <a:lnTo>
                  <a:pt x="170586" y="187528"/>
                </a:lnTo>
                <a:lnTo>
                  <a:pt x="167157" y="186842"/>
                </a:lnTo>
                <a:lnTo>
                  <a:pt x="147345" y="164287"/>
                </a:lnTo>
                <a:lnTo>
                  <a:pt x="147345" y="157187"/>
                </a:lnTo>
                <a:lnTo>
                  <a:pt x="170586" y="133946"/>
                </a:lnTo>
                <a:lnTo>
                  <a:pt x="220664" y="133946"/>
                </a:lnTo>
                <a:lnTo>
                  <a:pt x="216725" y="128041"/>
                </a:lnTo>
                <a:lnTo>
                  <a:pt x="181127" y="107505"/>
                </a:lnTo>
                <a:lnTo>
                  <a:pt x="177647" y="107162"/>
                </a:lnTo>
                <a:close/>
              </a:path>
              <a:path w="401954" h="428625">
                <a:moveTo>
                  <a:pt x="220664" y="133946"/>
                </a:moveTo>
                <a:lnTo>
                  <a:pt x="177685" y="133946"/>
                </a:lnTo>
                <a:lnTo>
                  <a:pt x="181102" y="134620"/>
                </a:lnTo>
                <a:lnTo>
                  <a:pt x="187667" y="137350"/>
                </a:lnTo>
                <a:lnTo>
                  <a:pt x="200926" y="157187"/>
                </a:lnTo>
                <a:lnTo>
                  <a:pt x="200926" y="164287"/>
                </a:lnTo>
                <a:lnTo>
                  <a:pt x="177685" y="187528"/>
                </a:lnTo>
                <a:lnTo>
                  <a:pt x="220664" y="187528"/>
                </a:lnTo>
                <a:lnTo>
                  <a:pt x="227708" y="157187"/>
                </a:lnTo>
                <a:lnTo>
                  <a:pt x="227368" y="153733"/>
                </a:lnTo>
                <a:lnTo>
                  <a:pt x="225996" y="146824"/>
                </a:lnTo>
                <a:lnTo>
                  <a:pt x="224980" y="143484"/>
                </a:lnTo>
                <a:lnTo>
                  <a:pt x="222288" y="136982"/>
                </a:lnTo>
                <a:lnTo>
                  <a:pt x="220664" y="133946"/>
                </a:lnTo>
                <a:close/>
              </a:path>
              <a:path w="401954" h="428625">
                <a:moveTo>
                  <a:pt x="395808" y="53581"/>
                </a:moveTo>
                <a:lnTo>
                  <a:pt x="381076" y="53581"/>
                </a:lnTo>
                <a:lnTo>
                  <a:pt x="375056" y="59601"/>
                </a:lnTo>
                <a:lnTo>
                  <a:pt x="375056" y="127914"/>
                </a:lnTo>
                <a:lnTo>
                  <a:pt x="381076" y="133946"/>
                </a:lnTo>
                <a:lnTo>
                  <a:pt x="395808" y="133946"/>
                </a:lnTo>
                <a:lnTo>
                  <a:pt x="401840" y="127914"/>
                </a:lnTo>
                <a:lnTo>
                  <a:pt x="401840" y="59601"/>
                </a:lnTo>
                <a:lnTo>
                  <a:pt x="395808" y="53581"/>
                </a:lnTo>
                <a:close/>
              </a:path>
              <a:path w="401954" h="428625">
                <a:moveTo>
                  <a:pt x="395808" y="160731"/>
                </a:moveTo>
                <a:lnTo>
                  <a:pt x="381076" y="160731"/>
                </a:lnTo>
                <a:lnTo>
                  <a:pt x="375056" y="166763"/>
                </a:lnTo>
                <a:lnTo>
                  <a:pt x="375056" y="235077"/>
                </a:lnTo>
                <a:lnTo>
                  <a:pt x="381076" y="241096"/>
                </a:lnTo>
                <a:lnTo>
                  <a:pt x="395808" y="241096"/>
                </a:lnTo>
                <a:lnTo>
                  <a:pt x="401840" y="235077"/>
                </a:lnTo>
                <a:lnTo>
                  <a:pt x="401840" y="166763"/>
                </a:lnTo>
                <a:lnTo>
                  <a:pt x="395808" y="160731"/>
                </a:lnTo>
                <a:close/>
              </a:path>
              <a:path w="401954" h="428625">
                <a:moveTo>
                  <a:pt x="395808" y="267893"/>
                </a:moveTo>
                <a:lnTo>
                  <a:pt x="381076" y="267893"/>
                </a:lnTo>
                <a:lnTo>
                  <a:pt x="375056" y="273913"/>
                </a:lnTo>
                <a:lnTo>
                  <a:pt x="375056" y="342226"/>
                </a:lnTo>
                <a:lnTo>
                  <a:pt x="381076" y="348259"/>
                </a:lnTo>
                <a:lnTo>
                  <a:pt x="395808" y="348259"/>
                </a:lnTo>
                <a:lnTo>
                  <a:pt x="401840" y="342226"/>
                </a:lnTo>
                <a:lnTo>
                  <a:pt x="401840" y="273913"/>
                </a:lnTo>
                <a:lnTo>
                  <a:pt x="395808" y="267893"/>
                </a:lnTo>
                <a:close/>
              </a:path>
            </a:pathLst>
          </a:custGeom>
          <a:solidFill>
            <a:srgbClr val="2828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52649" y="3983037"/>
            <a:ext cx="2379345" cy="2550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40">
                <a:solidFill>
                  <a:srgbClr val="151512"/>
                </a:solidFill>
                <a:latin typeface="Trebuchet MS"/>
                <a:cs typeface="Trebuchet MS"/>
              </a:rPr>
              <a:t>Add</a:t>
            </a:r>
            <a:r>
              <a:rPr dirty="0" sz="1650" spc="-9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60">
                <a:solidFill>
                  <a:srgbClr val="151512"/>
                </a:solidFill>
                <a:latin typeface="Trebuchet MS"/>
                <a:cs typeface="Trebuchet MS"/>
              </a:rPr>
              <a:t>to</a:t>
            </a:r>
            <a:r>
              <a:rPr dirty="0" sz="1650" spc="-9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85">
                <a:solidFill>
                  <a:srgbClr val="151512"/>
                </a:solidFill>
                <a:latin typeface="Trebuchet MS"/>
                <a:cs typeface="Trebuchet MS"/>
              </a:rPr>
              <a:t>Cart</a:t>
            </a:r>
            <a:r>
              <a:rPr dirty="0" sz="1650" spc="-9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70">
                <a:solidFill>
                  <a:srgbClr val="151512"/>
                </a:solidFill>
                <a:latin typeface="Trebuchet MS"/>
                <a:cs typeface="Trebuchet MS"/>
              </a:rPr>
              <a:t>Button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2900"/>
              </a:lnSpc>
              <a:spcBef>
                <a:spcPts val="640"/>
              </a:spcBef>
            </a:pP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Include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but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add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ems 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th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75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.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Us</a:t>
            </a:r>
            <a:r>
              <a:rPr dirty="0" sz="135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attracti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v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e  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but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add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some  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ec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s.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The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but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on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should 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b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cl</a:t>
            </a:r>
            <a:r>
              <a:rPr dirty="0" sz="1350" spc="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visible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asy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 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click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.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Conside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adding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h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v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er  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f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ec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or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animations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  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ma</a:t>
            </a:r>
            <a:r>
              <a:rPr dirty="0" sz="1350" spc="-105">
                <a:solidFill>
                  <a:srgbClr val="151512"/>
                </a:solidFill>
                <a:latin typeface="Verdana"/>
                <a:cs typeface="Verdana"/>
              </a:rPr>
              <a:t>k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8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85">
                <a:solidFill>
                  <a:srgbClr val="151512"/>
                </a:solidFill>
                <a:latin typeface="Verdana"/>
                <a:cs typeface="Verdana"/>
              </a:rPr>
              <a:t>mo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engaging.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49" cy="64389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0450" y="219074"/>
              <a:ext cx="3752849" cy="601027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434975"/>
            <a:ext cx="4723130" cy="11112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dirty="0" sz="3350" spc="110">
                <a:solidFill>
                  <a:srgbClr val="151512"/>
                </a:solidFill>
                <a:latin typeface="Trebuchet MS"/>
                <a:cs typeface="Trebuchet MS"/>
              </a:rPr>
              <a:t>Creating </a:t>
            </a:r>
            <a:r>
              <a:rPr dirty="0" sz="3350" spc="105">
                <a:solidFill>
                  <a:srgbClr val="151512"/>
                </a:solidFill>
                <a:latin typeface="Trebuchet MS"/>
                <a:cs typeface="Trebuchet MS"/>
              </a:rPr>
              <a:t>the </a:t>
            </a:r>
            <a:r>
              <a:rPr dirty="0" sz="3350" spc="145">
                <a:solidFill>
                  <a:srgbClr val="151512"/>
                </a:solidFill>
                <a:latin typeface="Trebuchet MS"/>
                <a:cs typeface="Trebuchet MS"/>
              </a:rPr>
              <a:t>Cart </a:t>
            </a:r>
            <a:r>
              <a:rPr dirty="0" sz="3350" spc="180">
                <a:solidFill>
                  <a:srgbClr val="151512"/>
                </a:solidFill>
                <a:latin typeface="Trebuchet MS"/>
                <a:cs typeface="Trebuchet MS"/>
              </a:rPr>
              <a:t>and </a:t>
            </a:r>
            <a:r>
              <a:rPr dirty="0" sz="3350" spc="18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75">
                <a:solidFill>
                  <a:srgbClr val="151512"/>
                </a:solidFill>
                <a:latin typeface="Trebuchet MS"/>
                <a:cs typeface="Trebuchet MS"/>
              </a:rPr>
              <a:t>Checkout</a:t>
            </a:r>
            <a:r>
              <a:rPr dirty="0" sz="3350" spc="-21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80">
                <a:solidFill>
                  <a:srgbClr val="151512"/>
                </a:solidFill>
                <a:latin typeface="Trebuchet MS"/>
                <a:cs typeface="Trebuchet MS"/>
              </a:rPr>
              <a:t>Functionality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0075" y="1828799"/>
            <a:ext cx="857250" cy="1371600"/>
          </a:xfrm>
          <a:custGeom>
            <a:avLst/>
            <a:gdLst/>
            <a:ahLst/>
            <a:cxnLst/>
            <a:rect l="l" t="t" r="r" b="b"/>
            <a:pathLst>
              <a:path w="857250" h="137160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1200150"/>
                </a:lnTo>
                <a:lnTo>
                  <a:pt x="428625" y="1371600"/>
                </a:lnTo>
                <a:lnTo>
                  <a:pt x="857250" y="1200150"/>
                </a:lnTo>
                <a:lnTo>
                  <a:pt x="857250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3733" y="2330450"/>
            <a:ext cx="10985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385">
                <a:solidFill>
                  <a:srgbClr val="151512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0" y="1973262"/>
            <a:ext cx="129095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85">
                <a:solidFill>
                  <a:srgbClr val="151512"/>
                </a:solidFill>
                <a:latin typeface="Trebuchet MS"/>
                <a:cs typeface="Trebuchet MS"/>
              </a:rPr>
              <a:t>Cart</a:t>
            </a:r>
            <a:r>
              <a:rPr dirty="0" sz="1650" spc="-7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145">
                <a:solidFill>
                  <a:srgbClr val="151512"/>
                </a:solidFill>
                <a:latin typeface="Trebuchet MS"/>
                <a:cs typeface="Trebuchet MS"/>
              </a:rPr>
              <a:t>Se</a:t>
            </a:r>
            <a:r>
              <a:rPr dirty="0" sz="1650" spc="120">
                <a:solidFill>
                  <a:srgbClr val="151512"/>
                </a:solidFill>
                <a:latin typeface="Trebuchet MS"/>
                <a:cs typeface="Trebuchet MS"/>
              </a:rPr>
              <a:t>c</a:t>
            </a:r>
            <a:r>
              <a:rPr dirty="0" sz="1650" spc="45">
                <a:solidFill>
                  <a:srgbClr val="151512"/>
                </a:solidFill>
                <a:latin typeface="Trebuchet MS"/>
                <a:cs typeface="Trebuchet MS"/>
              </a:rPr>
              <a:t>tion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0" y="2317114"/>
            <a:ext cx="4173854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Displ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th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lis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of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ems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added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1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th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75">
                <a:solidFill>
                  <a:srgbClr val="151512"/>
                </a:solidFill>
                <a:latin typeface="Verdana"/>
                <a:cs typeface="Verdana"/>
              </a:rPr>
              <a:t>c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,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including 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quantitie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10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al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ice.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075" y="3200399"/>
            <a:ext cx="857250" cy="1371600"/>
          </a:xfrm>
          <a:custGeom>
            <a:avLst/>
            <a:gdLst/>
            <a:ahLst/>
            <a:cxnLst/>
            <a:rect l="l" t="t" r="r" b="b"/>
            <a:pathLst>
              <a:path w="857250" h="137160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1200150"/>
                </a:lnTo>
                <a:lnTo>
                  <a:pt x="428625" y="1371600"/>
                </a:lnTo>
                <a:lnTo>
                  <a:pt x="857250" y="1200150"/>
                </a:lnTo>
                <a:lnTo>
                  <a:pt x="857250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41734" y="3702050"/>
            <a:ext cx="17399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14">
                <a:solidFill>
                  <a:srgbClr val="15151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1800" y="3344862"/>
            <a:ext cx="4791710" cy="90296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00">
                <a:solidFill>
                  <a:srgbClr val="151512"/>
                </a:solidFill>
                <a:latin typeface="Trebuchet MS"/>
                <a:cs typeface="Trebuchet MS"/>
              </a:rPr>
              <a:t>Checkout</a:t>
            </a:r>
            <a:r>
              <a:rPr dirty="0" sz="1650" spc="-11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114">
                <a:solidFill>
                  <a:srgbClr val="151512"/>
                </a:solidFill>
                <a:latin typeface="Trebuchet MS"/>
                <a:cs typeface="Trebuchet MS"/>
              </a:rPr>
              <a:t>Process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9600"/>
              </a:lnSpc>
              <a:spcBef>
                <a:spcPts val="690"/>
              </a:spcBef>
            </a:pP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Enable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users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to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15">
                <a:solidFill>
                  <a:srgbClr val="151512"/>
                </a:solidFill>
                <a:latin typeface="Verdana"/>
                <a:cs typeface="Verdana"/>
              </a:rPr>
              <a:t>proceed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to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checkout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by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providing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secure </a:t>
            </a:r>
            <a:r>
              <a:rPr dirty="0" sz="1350" spc="-459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7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70">
                <a:solidFill>
                  <a:srgbClr val="151512"/>
                </a:solidFill>
                <a:latin typeface="Verdana"/>
                <a:cs typeface="Verdana"/>
              </a:rPr>
              <a:t>yment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ga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t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w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10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5">
                <a:solidFill>
                  <a:srgbClr val="151512"/>
                </a:solidFill>
                <a:latin typeface="Verdana"/>
                <a:cs typeface="Verdana"/>
              </a:rPr>
              <a:t>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0075" y="4572000"/>
            <a:ext cx="857250" cy="1371600"/>
          </a:xfrm>
          <a:custGeom>
            <a:avLst/>
            <a:gdLst/>
            <a:ahLst/>
            <a:cxnLst/>
            <a:rect l="l" t="t" r="r" b="b"/>
            <a:pathLst>
              <a:path w="857250" h="137160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1200151"/>
                </a:lnTo>
                <a:lnTo>
                  <a:pt x="428625" y="1371601"/>
                </a:lnTo>
                <a:lnTo>
                  <a:pt x="857250" y="1200151"/>
                </a:lnTo>
                <a:lnTo>
                  <a:pt x="857250" y="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39502" y="5073651"/>
            <a:ext cx="17843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50">
                <a:solidFill>
                  <a:srgbClr val="151512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1800" y="4716463"/>
            <a:ext cx="4771390" cy="90296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80">
                <a:solidFill>
                  <a:srgbClr val="151512"/>
                </a:solidFill>
                <a:latin typeface="Trebuchet MS"/>
                <a:cs typeface="Trebuchet MS"/>
              </a:rPr>
              <a:t>Order</a:t>
            </a:r>
            <a:r>
              <a:rPr dirty="0" sz="1650" spc="-10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1650" spc="65">
                <a:solidFill>
                  <a:srgbClr val="151512"/>
                </a:solidFill>
                <a:latin typeface="Trebuchet MS"/>
                <a:cs typeface="Trebuchet MS"/>
              </a:rPr>
              <a:t>Confirmation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9600"/>
              </a:lnSpc>
              <a:spcBef>
                <a:spcPts val="690"/>
              </a:spcBef>
            </a:pPr>
            <a:r>
              <a:rPr dirty="0" sz="1350" spc="-35">
                <a:solidFill>
                  <a:srgbClr val="151512"/>
                </a:solidFill>
                <a:latin typeface="Verdana"/>
                <a:cs typeface="Verdana"/>
              </a:rPr>
              <a:t>Displ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a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confi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65">
                <a:solidFill>
                  <a:srgbClr val="151512"/>
                </a:solidFill>
                <a:latin typeface="Verdana"/>
                <a:cs typeface="Verdana"/>
              </a:rPr>
              <a:t>mation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p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age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once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th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e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o</a:t>
            </a:r>
            <a:r>
              <a:rPr dirty="0" sz="1350" spc="-6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de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r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20">
                <a:solidFill>
                  <a:srgbClr val="151512"/>
                </a:solidFill>
                <a:latin typeface="Verdana"/>
                <a:cs typeface="Verdana"/>
              </a:rPr>
              <a:t>i</a:t>
            </a:r>
            <a:r>
              <a:rPr dirty="0" sz="1350" spc="-25">
                <a:solidFill>
                  <a:srgbClr val="151512"/>
                </a:solidFill>
                <a:latin typeface="Verdana"/>
                <a:cs typeface="Verdana"/>
              </a:rPr>
              <a:t>s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">
                <a:solidFill>
                  <a:srgbClr val="151512"/>
                </a:solidFill>
                <a:latin typeface="Verdana"/>
                <a:cs typeface="Verdana"/>
              </a:rPr>
              <a:t>successful</a:t>
            </a:r>
            <a:r>
              <a:rPr dirty="0" sz="1350" spc="5">
                <a:solidFill>
                  <a:srgbClr val="151512"/>
                </a:solidFill>
                <a:latin typeface="Verdana"/>
                <a:cs typeface="Verdana"/>
              </a:rPr>
              <a:t>l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y  </a:t>
            </a:r>
            <a:r>
              <a:rPr dirty="0" sz="1350" spc="-30">
                <a:solidFill>
                  <a:srgbClr val="151512"/>
                </a:solidFill>
                <a:latin typeface="Verdana"/>
                <a:cs typeface="Verdana"/>
              </a:rPr>
              <a:t>placed.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0">
                <a:solidFill>
                  <a:srgbClr val="151512"/>
                </a:solidFill>
                <a:latin typeface="Verdana"/>
                <a:cs typeface="Verdana"/>
              </a:rPr>
              <a:t>Include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order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details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5">
                <a:solidFill>
                  <a:srgbClr val="151512"/>
                </a:solidFill>
                <a:latin typeface="Verdana"/>
                <a:cs typeface="Verdana"/>
              </a:rPr>
              <a:t>and</a:t>
            </a:r>
            <a:r>
              <a:rPr dirty="0" sz="1350" spc="-9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55">
                <a:solidFill>
                  <a:srgbClr val="151512"/>
                </a:solidFill>
                <a:latin typeface="Verdana"/>
                <a:cs typeface="Verdana"/>
              </a:rPr>
              <a:t>estimated</a:t>
            </a:r>
            <a:r>
              <a:rPr dirty="0" sz="1350" spc="-95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40">
                <a:solidFill>
                  <a:srgbClr val="151512"/>
                </a:solidFill>
                <a:latin typeface="Verdana"/>
                <a:cs typeface="Verdana"/>
              </a:rPr>
              <a:t>delivery</a:t>
            </a:r>
            <a:r>
              <a:rPr dirty="0" sz="1350" spc="-100">
                <a:solidFill>
                  <a:srgbClr val="151512"/>
                </a:solidFill>
                <a:latin typeface="Verdana"/>
                <a:cs typeface="Verdana"/>
              </a:rPr>
              <a:t> </a:t>
            </a:r>
            <a:r>
              <a:rPr dirty="0" sz="1350" spc="-85">
                <a:solidFill>
                  <a:srgbClr val="151512"/>
                </a:solidFill>
                <a:latin typeface="Verdana"/>
                <a:cs typeface="Verdana"/>
              </a:rPr>
              <a:t>time.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6991350"/>
          </a:xfrm>
          <a:custGeom>
            <a:avLst/>
            <a:gdLst/>
            <a:ahLst/>
            <a:cxnLst/>
            <a:rect l="l" t="t" r="r" b="b"/>
            <a:pathLst>
              <a:path w="11430000" h="6991350">
                <a:moveTo>
                  <a:pt x="11430000" y="0"/>
                </a:moveTo>
                <a:lnTo>
                  <a:pt x="0" y="0"/>
                </a:lnTo>
                <a:lnTo>
                  <a:pt x="0" y="6991350"/>
                </a:lnTo>
                <a:lnTo>
                  <a:pt x="11430000" y="69913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8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507"/>
            <a:ext cx="11430000" cy="2143760"/>
            <a:chOff x="0" y="507"/>
            <a:chExt cx="11430000" cy="2143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7"/>
              <a:ext cx="11430000" cy="2143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7750" y="219074"/>
              <a:ext cx="1714499" cy="17144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375" y="2587624"/>
            <a:ext cx="6684009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5">
                <a:solidFill>
                  <a:srgbClr val="151512"/>
                </a:solidFill>
                <a:latin typeface="Trebuchet MS"/>
                <a:cs typeface="Trebuchet MS"/>
              </a:rPr>
              <a:t>Implementing</a:t>
            </a:r>
            <a:r>
              <a:rPr dirty="0" sz="3350" spc="-180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60">
                <a:solidFill>
                  <a:srgbClr val="151512"/>
                </a:solidFill>
                <a:latin typeface="Trebuchet MS"/>
                <a:cs typeface="Trebuchet MS"/>
              </a:rPr>
              <a:t>Responsive</a:t>
            </a:r>
            <a:r>
              <a:rPr dirty="0" sz="3350" spc="-175">
                <a:solidFill>
                  <a:srgbClr val="151512"/>
                </a:solidFill>
                <a:latin typeface="Trebuchet MS"/>
                <a:cs typeface="Trebuchet MS"/>
              </a:rPr>
              <a:t> </a:t>
            </a:r>
            <a:r>
              <a:rPr dirty="0" sz="3350" spc="175">
                <a:solidFill>
                  <a:srgbClr val="151512"/>
                </a:solidFill>
                <a:latin typeface="Trebuchet MS"/>
                <a:cs typeface="Trebuchet MS"/>
              </a:rPr>
              <a:t>Design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4837" y="3414712"/>
            <a:ext cx="10220325" cy="3105150"/>
          </a:xfrm>
          <a:custGeom>
            <a:avLst/>
            <a:gdLst/>
            <a:ahLst/>
            <a:cxnLst/>
            <a:rect l="l" t="t" r="r" b="b"/>
            <a:pathLst>
              <a:path w="10220325" h="3105150">
                <a:moveTo>
                  <a:pt x="0" y="3088478"/>
                </a:moveTo>
                <a:lnTo>
                  <a:pt x="0" y="16675"/>
                </a:lnTo>
                <a:lnTo>
                  <a:pt x="0" y="14452"/>
                </a:lnTo>
                <a:lnTo>
                  <a:pt x="421" y="12331"/>
                </a:lnTo>
                <a:lnTo>
                  <a:pt x="1270" y="10287"/>
                </a:lnTo>
                <a:lnTo>
                  <a:pt x="2113" y="8242"/>
                </a:lnTo>
                <a:lnTo>
                  <a:pt x="3318" y="6451"/>
                </a:lnTo>
                <a:lnTo>
                  <a:pt x="4881" y="4889"/>
                </a:lnTo>
                <a:lnTo>
                  <a:pt x="6443" y="3314"/>
                </a:lnTo>
                <a:lnTo>
                  <a:pt x="8249" y="2120"/>
                </a:lnTo>
                <a:lnTo>
                  <a:pt x="10289" y="1270"/>
                </a:lnTo>
                <a:lnTo>
                  <a:pt x="12332" y="419"/>
                </a:lnTo>
                <a:lnTo>
                  <a:pt x="14456" y="0"/>
                </a:lnTo>
                <a:lnTo>
                  <a:pt x="16668" y="0"/>
                </a:lnTo>
                <a:lnTo>
                  <a:pt x="10203662" y="0"/>
                </a:lnTo>
                <a:lnTo>
                  <a:pt x="10205872" y="0"/>
                </a:lnTo>
                <a:lnTo>
                  <a:pt x="10207993" y="419"/>
                </a:lnTo>
                <a:lnTo>
                  <a:pt x="10220325" y="14452"/>
                </a:lnTo>
                <a:lnTo>
                  <a:pt x="10220325" y="16675"/>
                </a:lnTo>
                <a:lnTo>
                  <a:pt x="10220325" y="3088478"/>
                </a:lnTo>
                <a:lnTo>
                  <a:pt x="10220325" y="3090691"/>
                </a:lnTo>
                <a:lnTo>
                  <a:pt x="10219893" y="3092819"/>
                </a:lnTo>
                <a:lnTo>
                  <a:pt x="10205872" y="3105147"/>
                </a:lnTo>
                <a:lnTo>
                  <a:pt x="10203662" y="3105147"/>
                </a:lnTo>
                <a:lnTo>
                  <a:pt x="16668" y="3105147"/>
                </a:lnTo>
                <a:lnTo>
                  <a:pt x="14456" y="3105147"/>
                </a:lnTo>
                <a:lnTo>
                  <a:pt x="12332" y="3104725"/>
                </a:lnTo>
                <a:lnTo>
                  <a:pt x="10289" y="3103882"/>
                </a:lnTo>
                <a:lnTo>
                  <a:pt x="8249" y="3103034"/>
                </a:lnTo>
                <a:lnTo>
                  <a:pt x="6443" y="3101827"/>
                </a:lnTo>
                <a:lnTo>
                  <a:pt x="4881" y="3100265"/>
                </a:lnTo>
                <a:lnTo>
                  <a:pt x="3318" y="3098702"/>
                </a:lnTo>
                <a:lnTo>
                  <a:pt x="2113" y="3096901"/>
                </a:lnTo>
                <a:lnTo>
                  <a:pt x="1270" y="3094857"/>
                </a:lnTo>
                <a:lnTo>
                  <a:pt x="421" y="3092819"/>
                </a:lnTo>
                <a:lnTo>
                  <a:pt x="0" y="3090691"/>
                </a:lnTo>
                <a:lnTo>
                  <a:pt x="0" y="308847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9600" y="3419474"/>
          <a:ext cx="10210800" cy="309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9845"/>
                <a:gridCol w="5100320"/>
              </a:tblGrid>
              <a:tr h="495300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350" spc="-3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Design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133350">
                    <a:lnR w="9525">
                      <a:solidFill>
                        <a:srgbClr val="F9F8F5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350" spc="-3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Description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133350">
                    <a:lnL w="9525">
                      <a:solidFill>
                        <a:srgbClr val="F9F8F5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1047752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350" spc="-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Fl</a:t>
                      </a:r>
                      <a:r>
                        <a:rPr dirty="0" sz="1350" spc="-3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xible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350" spc="-2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350" spc="-3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ou</a:t>
                      </a:r>
                      <a:r>
                        <a:rPr dirty="0" sz="1350" spc="-1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133350">
                    <a:lnR w="9525">
                      <a:solidFill>
                        <a:srgbClr val="F9F8F5"/>
                      </a:solidFill>
                      <a:prstDash val="solid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293370">
                        <a:lnSpc>
                          <a:spcPct val="134300"/>
                        </a:lnSpc>
                        <a:spcBef>
                          <a:spcPts val="495"/>
                        </a:spcBef>
                      </a:pPr>
                      <a:r>
                        <a:rPr dirty="0" sz="1350" spc="-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Use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5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relative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5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units</a:t>
                      </a:r>
                      <a:r>
                        <a:rPr dirty="0" sz="1350" spc="-9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4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(percentages,</a:t>
                      </a:r>
                      <a:r>
                        <a:rPr dirty="0" sz="1350" spc="-9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6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ems)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4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350" spc="-8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4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different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3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styles </a:t>
                      </a:r>
                      <a:r>
                        <a:rPr dirty="0" sz="1350" spc="-459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5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in </a:t>
                      </a:r>
                      <a:r>
                        <a:rPr dirty="0" sz="1350" spc="-3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CSS </a:t>
                      </a:r>
                      <a:r>
                        <a:rPr dirty="0" sz="1350" spc="-6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350" spc="-4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ensure </a:t>
                      </a:r>
                      <a:r>
                        <a:rPr dirty="0" sz="1350" spc="-6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350" spc="-3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website </a:t>
                      </a:r>
                      <a:r>
                        <a:rPr dirty="0" sz="1350" spc="-4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adapts </a:t>
                      </a:r>
                      <a:r>
                        <a:rPr dirty="0" sz="1350" spc="-6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350" spc="-4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different </a:t>
                      </a:r>
                      <a:r>
                        <a:rPr dirty="0" sz="1350" spc="-2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screen </a:t>
                      </a:r>
                      <a:r>
                        <a:rPr dirty="0" sz="1350" spc="-1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2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sizes.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L w="9525">
                      <a:solidFill>
                        <a:srgbClr val="F9F8F5"/>
                      </a:solidFill>
                      <a:prstDash val="solid"/>
                    </a:lnL>
                    <a:solidFill>
                      <a:srgbClr val="F5F5F5"/>
                    </a:solidFill>
                  </a:tcPr>
                </a:tc>
              </a:tr>
              <a:tr h="77151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Desk</a:t>
                      </a:r>
                      <a:r>
                        <a:rPr dirty="0" sz="1350" spc="-1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op-First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App</a:t>
                      </a:r>
                      <a:r>
                        <a:rPr dirty="0" sz="1350" spc="-2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350" spc="1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ach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133350">
                    <a:lnR w="9525">
                      <a:solidFill>
                        <a:srgbClr val="F9F8F5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273050" indent="1270">
                        <a:lnSpc>
                          <a:spcPct val="134300"/>
                        </a:lnSpc>
                        <a:spcBef>
                          <a:spcPts val="495"/>
                        </a:spcBef>
                      </a:pPr>
                      <a:r>
                        <a:rPr dirty="0" sz="1350" spc="-3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Design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3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2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web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1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screens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first,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6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then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2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use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4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some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other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4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tags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6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1350" spc="-459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350" spc="2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350" spc="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dirty="0" sz="1350" spc="-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le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4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mobile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sc</a:t>
                      </a:r>
                      <a:r>
                        <a:rPr dirty="0" sz="1350" spc="-2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eens.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L w="9525">
                      <a:solidFill>
                        <a:srgbClr val="F9F8F5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350" spc="-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350" spc="-2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vigation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Optimization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133350">
                    <a:lnR w="9525">
                      <a:solidFill>
                        <a:srgbClr val="F9F8F5"/>
                      </a:solidFill>
                      <a:prstDash val="solid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607060">
                        <a:lnSpc>
                          <a:spcPct val="134300"/>
                        </a:lnSpc>
                        <a:spcBef>
                          <a:spcPts val="495"/>
                        </a:spcBef>
                      </a:pPr>
                      <a:r>
                        <a:rPr dirty="0" sz="1350" spc="-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Ensu</a:t>
                      </a:r>
                      <a:r>
                        <a:rPr dirty="0" sz="1350" spc="-2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dirty="0" sz="1350" spc="-2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vigation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elemen</a:t>
                      </a:r>
                      <a:r>
                        <a:rPr dirty="0" sz="1350" spc="-1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350" spc="-2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1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asi</a:t>
                      </a:r>
                      <a:r>
                        <a:rPr dirty="0" sz="1350" spc="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accessible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and  </a:t>
                      </a:r>
                      <a:r>
                        <a:rPr dirty="0" sz="1350" spc="-3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responsive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6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350" spc="-9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4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different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2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screen</a:t>
                      </a:r>
                      <a:r>
                        <a:rPr dirty="0" sz="1350" spc="-100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350" spc="-25">
                          <a:solidFill>
                            <a:srgbClr val="151512"/>
                          </a:solidFill>
                          <a:latin typeface="Verdana"/>
                          <a:cs typeface="Verdana"/>
                        </a:rPr>
                        <a:t>sizes.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L w="9525">
                      <a:solidFill>
                        <a:srgbClr val="F9F8F5"/>
                      </a:solidFill>
                      <a:prstDash val="solid"/>
                    </a:lnL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0"/>
            <a:ext cx="5533242" cy="29596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9300" y="1047463"/>
            <a:ext cx="4713635" cy="24455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" y="3578312"/>
            <a:ext cx="5611604" cy="34198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92300" y="3200018"/>
            <a:ext cx="154622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b="1">
                <a:solidFill>
                  <a:srgbClr val="B967C7"/>
                </a:solidFill>
                <a:latin typeface="Arial"/>
                <a:cs typeface="Arial"/>
              </a:rPr>
              <a:t>LOGIN</a:t>
            </a:r>
            <a:r>
              <a:rPr dirty="0" sz="1900" spc="-70" b="1">
                <a:solidFill>
                  <a:srgbClr val="B967C7"/>
                </a:solidFill>
                <a:latin typeface="Arial"/>
                <a:cs typeface="Arial"/>
              </a:rPr>
              <a:t> </a:t>
            </a:r>
            <a:r>
              <a:rPr dirty="0" sz="1900" spc="5" b="1">
                <a:solidFill>
                  <a:srgbClr val="B967C7"/>
                </a:solidFill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27800" y="193745"/>
            <a:ext cx="3042920" cy="5099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150" spc="-25" b="1" i="1">
                <a:solidFill>
                  <a:srgbClr val="0177BD"/>
                </a:solidFill>
                <a:latin typeface="Times New Roman"/>
                <a:cs typeface="Times New Roman"/>
              </a:rPr>
              <a:t>CODE</a:t>
            </a:r>
            <a:r>
              <a:rPr dirty="0" sz="3150" spc="-100" b="1" i="1">
                <a:solidFill>
                  <a:srgbClr val="0177BD"/>
                </a:solidFill>
                <a:latin typeface="Times New Roman"/>
                <a:cs typeface="Times New Roman"/>
              </a:rPr>
              <a:t> </a:t>
            </a:r>
            <a:r>
              <a:rPr dirty="0" sz="3150" spc="-70" b="1" i="1">
                <a:solidFill>
                  <a:srgbClr val="0177BD"/>
                </a:solidFill>
                <a:latin typeface="Times New Roman"/>
                <a:cs typeface="Times New Roman"/>
              </a:rPr>
              <a:t>SNIPPETS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2024-11-15T14:02:26Z</dcterms:created>
  <dcterms:modified xsi:type="dcterms:W3CDTF">2024-11-15T14:02:26Z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2024-11-15T00:00:00Z</vt:filetime>
  </property>
</Properties>
</file>