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4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0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5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6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1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9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2F8A-A099-4375-83A4-4186AC9D9B81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8791-A136-4AE4-AB39-BE5EA9265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8" y="188639"/>
            <a:ext cx="6660232" cy="2047875"/>
          </a:xfrm>
        </p:spPr>
        <p:txBody>
          <a:bodyPr>
            <a:normAutofit/>
          </a:bodyPr>
          <a:lstStyle/>
          <a:p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</a:rPr>
              <a:t>KIET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GROUP OF INTITUTIONS, GHAZIABAD - 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201206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8280920" cy="5328592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u="sng" dirty="0" smtClean="0">
                <a:solidFill>
                  <a:schemeClr val="tx1"/>
                </a:solidFill>
                <a:latin typeface="Century" panose="02040604050505020304" pitchFamily="18" charset="0"/>
              </a:rPr>
              <a:t>B</a:t>
            </a:r>
            <a:r>
              <a:rPr lang="en-IN" sz="4400" u="sng" dirty="0" smtClean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  <a:r>
              <a:rPr lang="en-IN" u="sng" dirty="0" smtClean="0">
                <a:solidFill>
                  <a:schemeClr val="tx1"/>
                </a:solidFill>
                <a:latin typeface="Century" panose="02040604050505020304" pitchFamily="18" charset="0"/>
              </a:rPr>
              <a:t>TECH</a:t>
            </a:r>
            <a:r>
              <a:rPr lang="en-IN" sz="4400" u="sng" dirty="0" smtClean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  <a:r>
              <a:rPr lang="en-IN" u="sng" dirty="0" smtClean="0">
                <a:solidFill>
                  <a:schemeClr val="tx1"/>
                </a:solidFill>
                <a:latin typeface="Century" panose="02040604050505020304" pitchFamily="18" charset="0"/>
              </a:rPr>
              <a:t> II SEMESTER </a:t>
            </a:r>
            <a:r>
              <a:rPr lang="en-IN" sz="3600" u="sng" dirty="0" smtClean="0">
                <a:solidFill>
                  <a:schemeClr val="tx1"/>
                </a:solidFill>
                <a:latin typeface="Century" panose="02040604050505020304" pitchFamily="18" charset="0"/>
              </a:rPr>
              <a:t>2020-2</a:t>
            </a:r>
            <a:r>
              <a:rPr lang="en-IN" sz="3600" u="sng" dirty="0">
                <a:solidFill>
                  <a:schemeClr val="tx1"/>
                </a:solidFill>
                <a:latin typeface="Century" panose="02040604050505020304" pitchFamily="18" charset="0"/>
              </a:rPr>
              <a:t>1</a:t>
            </a:r>
            <a:endParaRPr lang="en-IN" sz="3600" u="sng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….PHYSICS PRACTICAL FILE….</a:t>
            </a:r>
          </a:p>
          <a:p>
            <a:endParaRPr lang="en-IN" sz="3600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NAME             	</a:t>
            </a:r>
            <a:r>
              <a:rPr lang="en-IN" sz="2000" dirty="0">
                <a:solidFill>
                  <a:schemeClr val="tx1"/>
                </a:solidFill>
                <a:latin typeface="Georgia" panose="02040502050405020303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	</a:t>
            </a:r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DEVESH TRIPATHI</a:t>
            </a:r>
            <a:endParaRPr lang="en-I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SECTION    			</a:t>
            </a:r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X</a:t>
            </a:r>
            <a:r>
              <a:rPr lang="en-I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                </a:t>
            </a:r>
            <a:endParaRPr lang="en-I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SUBJECT CODE           		</a:t>
            </a:r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KAS</a:t>
            </a:r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102</a:t>
            </a:r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ROLL. NUMBER          	</a:t>
            </a:r>
            <a:r>
              <a:rPr lang="en-IN" sz="2000" smtClean="0">
                <a:solidFill>
                  <a:schemeClr val="tx1"/>
                </a:solidFill>
                <a:latin typeface="Georgia" panose="02040502050405020303" pitchFamily="18" charset="0"/>
              </a:rPr>
              <a:t>	</a:t>
            </a:r>
            <a:r>
              <a:rPr lang="en-IN" sz="240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2000290110062</a:t>
            </a:r>
            <a:endParaRPr lang="en-I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" panose="02040604050505020304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SEMESTER   	            		</a:t>
            </a:r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II</a:t>
            </a:r>
            <a:endParaRPr lang="en-I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BRANCH		      	</a:t>
            </a:r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CSIT	</a:t>
            </a:r>
            <a:endParaRPr lang="en-I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TEACHER’S SIGN	      </a:t>
            </a:r>
            <a:endParaRPr lang="en-IN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39"/>
            <a:ext cx="1959289" cy="18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KIET GROUP OF INTITUTIONS, GHAZIABAD - 201206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KIET group of Institutions , Ghaziabad</dc:title>
  <dc:creator>SAMARTH GUPTA</dc:creator>
  <cp:lastModifiedBy>SAMARTH GUPTA</cp:lastModifiedBy>
  <cp:revision>21</cp:revision>
  <dcterms:created xsi:type="dcterms:W3CDTF">2021-08-03T14:10:36Z</dcterms:created>
  <dcterms:modified xsi:type="dcterms:W3CDTF">2021-08-04T13:20:36Z</dcterms:modified>
</cp:coreProperties>
</file>