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7/29/2025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7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7487</TotalTime>
  <Words>338</Words>
  <Application>Microsoft Office PowerPoint</Application>
  <PresentationFormat>Widescreen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waleedul haque</cp:lastModifiedBy>
  <cp:revision>147</cp:revision>
  <dcterms:created xsi:type="dcterms:W3CDTF">2013-12-12T18:46:50Z</dcterms:created>
  <dcterms:modified xsi:type="dcterms:W3CDTF">2025-07-29T18:18:16Z</dcterms:modified>
  <cp:category/>
</cp:coreProperties>
</file>