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768" y="0"/>
            <a:ext cx="17954624" cy="186933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8882" y="1783289"/>
            <a:ext cx="6945630" cy="624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-12700" y="2378127"/>
            <a:ext cx="15444469" cy="7115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jert.org/research/online-training-and-placement-management-system-IJERTCONV4IS22035.pdf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://www.ijser.org/researchpaper/Web-Based-Automation-Of-Training-And-Placement-Cell.pdf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287" y="226219"/>
            <a:ext cx="17497424" cy="20764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54050" y="3623461"/>
            <a:ext cx="4647927" cy="39052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6023" y="3623461"/>
            <a:ext cx="12870180" cy="3447098"/>
          </a:xfrm>
          <a:prstGeom prst="rect">
            <a:avLst/>
          </a:prstGeom>
          <a:solidFill>
            <a:srgbClr val="E36B0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7200" dirty="0">
                <a:solidFill>
                  <a:schemeClr val="bg1"/>
                </a:solidFill>
              </a:rPr>
              <a:t>Online</a:t>
            </a:r>
            <a:r>
              <a:rPr lang="en-US" sz="7200" dirty="0"/>
              <a:t> </a:t>
            </a:r>
            <a:r>
              <a:rPr lang="en-US" sz="7200" dirty="0">
                <a:solidFill>
                  <a:schemeClr val="bg1"/>
                </a:solidFill>
              </a:rPr>
              <a:t>Application for Training and Placement Dept. of College </a:t>
            </a:r>
            <a:endParaRPr lang="en-US" sz="54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-12700" y="7457176"/>
            <a:ext cx="8253095" cy="25850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02260" algn="just">
              <a:lnSpc>
                <a:spcPts val="3354"/>
              </a:lnSpc>
              <a:spcBef>
                <a:spcPts val="114"/>
              </a:spcBef>
            </a:pPr>
            <a:r>
              <a:rPr sz="2800" b="1" spc="375" dirty="0">
                <a:latin typeface="Palatino Linotype"/>
                <a:cs typeface="Palatino Linotype"/>
              </a:rPr>
              <a:t>P</a:t>
            </a:r>
            <a:r>
              <a:rPr sz="2800" b="1" spc="530" dirty="0">
                <a:latin typeface="Palatino Linotype"/>
                <a:cs typeface="Palatino Linotype"/>
              </a:rPr>
              <a:t>r</a:t>
            </a:r>
            <a:r>
              <a:rPr sz="2800" b="1" spc="320" dirty="0">
                <a:latin typeface="Palatino Linotype"/>
                <a:cs typeface="Palatino Linotype"/>
              </a:rPr>
              <a:t>e</a:t>
            </a:r>
            <a:r>
              <a:rPr sz="2800" b="1" spc="335" dirty="0">
                <a:latin typeface="Palatino Linotype"/>
                <a:cs typeface="Palatino Linotype"/>
              </a:rPr>
              <a:t>s</a:t>
            </a:r>
            <a:r>
              <a:rPr sz="2800" b="1" spc="320" dirty="0">
                <a:latin typeface="Palatino Linotype"/>
                <a:cs typeface="Palatino Linotype"/>
              </a:rPr>
              <a:t>e</a:t>
            </a:r>
            <a:r>
              <a:rPr sz="2800" b="1" spc="430" dirty="0">
                <a:latin typeface="Palatino Linotype"/>
                <a:cs typeface="Palatino Linotype"/>
              </a:rPr>
              <a:t>n</a:t>
            </a:r>
            <a:r>
              <a:rPr sz="2800" b="1" spc="405" dirty="0">
                <a:latin typeface="Palatino Linotype"/>
                <a:cs typeface="Palatino Linotype"/>
              </a:rPr>
              <a:t>t</a:t>
            </a:r>
            <a:r>
              <a:rPr sz="2800" b="1" spc="320" dirty="0">
                <a:latin typeface="Palatino Linotype"/>
                <a:cs typeface="Palatino Linotype"/>
              </a:rPr>
              <a:t>e</a:t>
            </a:r>
            <a:r>
              <a:rPr sz="2800" b="1" spc="10" dirty="0">
                <a:latin typeface="Palatino Linotype"/>
                <a:cs typeface="Palatino Linotype"/>
              </a:rPr>
              <a:t>d</a:t>
            </a:r>
            <a:r>
              <a:rPr sz="2800" b="1" dirty="0">
                <a:latin typeface="Palatino Linotype"/>
                <a:cs typeface="Palatino Linotype"/>
              </a:rPr>
              <a:t> </a:t>
            </a:r>
            <a:r>
              <a:rPr sz="2800" b="1" spc="-280" dirty="0">
                <a:latin typeface="Palatino Linotype"/>
                <a:cs typeface="Palatino Linotype"/>
              </a:rPr>
              <a:t> </a:t>
            </a:r>
            <a:r>
              <a:rPr sz="2800" b="1" spc="260" dirty="0">
                <a:latin typeface="Palatino Linotype"/>
                <a:cs typeface="Palatino Linotype"/>
              </a:rPr>
              <a:t>b</a:t>
            </a:r>
            <a:r>
              <a:rPr sz="2800" b="1" spc="25" dirty="0">
                <a:latin typeface="Palatino Linotype"/>
                <a:cs typeface="Palatino Linotype"/>
              </a:rPr>
              <a:t>y</a:t>
            </a:r>
            <a:r>
              <a:rPr sz="2800" b="1" dirty="0">
                <a:latin typeface="Palatino Linotype"/>
                <a:cs typeface="Palatino Linotype"/>
              </a:rPr>
              <a:t> </a:t>
            </a:r>
            <a:r>
              <a:rPr sz="2800" b="1" spc="-280" dirty="0">
                <a:latin typeface="Palatino Linotype"/>
                <a:cs typeface="Palatino Linotype"/>
              </a:rPr>
              <a:t> </a:t>
            </a:r>
            <a:r>
              <a:rPr sz="2800" b="1" spc="105" dirty="0">
                <a:latin typeface="Palatino Linotype"/>
                <a:cs typeface="Palatino Linotype"/>
              </a:rPr>
              <a:t>:</a:t>
            </a:r>
            <a:r>
              <a:rPr sz="2800" b="1" dirty="0">
                <a:latin typeface="Palatino Linotype"/>
                <a:cs typeface="Palatino Linotype"/>
              </a:rPr>
              <a:t> </a:t>
            </a:r>
            <a:r>
              <a:rPr sz="2800" b="1" spc="-280" dirty="0">
                <a:latin typeface="Palatino Linotype"/>
                <a:cs typeface="Palatino Linotype"/>
              </a:rPr>
              <a:t> </a:t>
            </a:r>
            <a:r>
              <a:rPr sz="2800" b="1" spc="-270" dirty="0">
                <a:latin typeface="Palatino Linotype"/>
                <a:cs typeface="Palatino Linotype"/>
              </a:rPr>
              <a:t>1</a:t>
            </a:r>
            <a:r>
              <a:rPr sz="2800" b="1" spc="-425" dirty="0">
                <a:latin typeface="Palatino Linotype"/>
                <a:cs typeface="Palatino Linotype"/>
              </a:rPr>
              <a:t> </a:t>
            </a:r>
            <a:r>
              <a:rPr sz="2800" b="1" spc="105" dirty="0">
                <a:latin typeface="Palatino Linotype"/>
                <a:cs typeface="Palatino Linotype"/>
              </a:rPr>
              <a:t>.</a:t>
            </a:r>
            <a:r>
              <a:rPr sz="2800" b="1" spc="-425" dirty="0">
                <a:latin typeface="Palatino Linotype"/>
                <a:cs typeface="Palatino Linotype"/>
              </a:rPr>
              <a:t> </a:t>
            </a:r>
            <a:r>
              <a:rPr sz="2800" b="1" spc="60" dirty="0">
                <a:latin typeface="Palatino Linotype"/>
                <a:cs typeface="Palatino Linotype"/>
              </a:rPr>
              <a:t>V</a:t>
            </a:r>
            <a:r>
              <a:rPr sz="2800" b="1" spc="345" dirty="0">
                <a:latin typeface="Palatino Linotype"/>
                <a:cs typeface="Palatino Linotype"/>
              </a:rPr>
              <a:t>i</a:t>
            </a:r>
            <a:r>
              <a:rPr sz="2800" b="1" spc="335" dirty="0">
                <a:latin typeface="Palatino Linotype"/>
                <a:cs typeface="Palatino Linotype"/>
              </a:rPr>
              <a:t>s</a:t>
            </a:r>
            <a:r>
              <a:rPr sz="2800" b="1" spc="409" dirty="0">
                <a:latin typeface="Palatino Linotype"/>
                <a:cs typeface="Palatino Linotype"/>
              </a:rPr>
              <a:t>h</a:t>
            </a:r>
            <a:r>
              <a:rPr sz="2800" b="1" spc="155" dirty="0">
                <a:latin typeface="Palatino Linotype"/>
                <a:cs typeface="Palatino Linotype"/>
              </a:rPr>
              <a:t>w</a:t>
            </a:r>
            <a:r>
              <a:rPr sz="2800" b="1" spc="420" dirty="0">
                <a:latin typeface="Palatino Linotype"/>
                <a:cs typeface="Palatino Linotype"/>
              </a:rPr>
              <a:t>a</a:t>
            </a:r>
            <a:r>
              <a:rPr sz="2800" b="1" spc="280" dirty="0">
                <a:latin typeface="Palatino Linotype"/>
                <a:cs typeface="Palatino Linotype"/>
              </a:rPr>
              <a:t>k</a:t>
            </a:r>
            <a:r>
              <a:rPr sz="2800" b="1" spc="420" dirty="0">
                <a:latin typeface="Palatino Linotype"/>
                <a:cs typeface="Palatino Linotype"/>
              </a:rPr>
              <a:t>a</a:t>
            </a:r>
            <a:r>
              <a:rPr sz="2800" b="1" spc="530" dirty="0">
                <a:latin typeface="Palatino Linotype"/>
                <a:cs typeface="Palatino Linotype"/>
              </a:rPr>
              <a:t>r</a:t>
            </a:r>
            <a:r>
              <a:rPr sz="2800" b="1" spc="520" dirty="0">
                <a:latin typeface="Palatino Linotype"/>
                <a:cs typeface="Palatino Linotype"/>
              </a:rPr>
              <a:t>m</a:t>
            </a:r>
            <a:r>
              <a:rPr sz="2800" b="1" spc="145" dirty="0">
                <a:latin typeface="Palatino Linotype"/>
                <a:cs typeface="Palatino Linotype"/>
              </a:rPr>
              <a:t>a</a:t>
            </a:r>
            <a:r>
              <a:rPr sz="2800" b="1" dirty="0">
                <a:latin typeface="Palatino Linotype"/>
                <a:cs typeface="Palatino Linotype"/>
              </a:rPr>
              <a:t> </a:t>
            </a:r>
            <a:r>
              <a:rPr sz="2800" b="1" spc="-280" dirty="0">
                <a:latin typeface="Palatino Linotype"/>
                <a:cs typeface="Palatino Linotype"/>
              </a:rPr>
              <a:t> </a:t>
            </a:r>
            <a:r>
              <a:rPr sz="2800" b="1" spc="60" dirty="0">
                <a:latin typeface="Palatino Linotype"/>
                <a:cs typeface="Palatino Linotype"/>
              </a:rPr>
              <a:t>C</a:t>
            </a:r>
            <a:r>
              <a:rPr sz="2800" b="1" spc="409" dirty="0">
                <a:latin typeface="Palatino Linotype"/>
                <a:cs typeface="Palatino Linotype"/>
              </a:rPr>
              <a:t>h</a:t>
            </a:r>
            <a:r>
              <a:rPr sz="2800" b="1" spc="420" dirty="0">
                <a:latin typeface="Palatino Linotype"/>
                <a:cs typeface="Palatino Linotype"/>
              </a:rPr>
              <a:t>a</a:t>
            </a:r>
            <a:r>
              <a:rPr sz="2800" b="1" spc="430" dirty="0">
                <a:latin typeface="Palatino Linotype"/>
                <a:cs typeface="Palatino Linotype"/>
              </a:rPr>
              <a:t>n</a:t>
            </a:r>
            <a:r>
              <a:rPr sz="2800" b="1" spc="285" dirty="0">
                <a:latin typeface="Palatino Linotype"/>
                <a:cs typeface="Palatino Linotype"/>
              </a:rPr>
              <a:t>d</a:t>
            </a:r>
            <a:r>
              <a:rPr sz="2800" b="1" spc="420" dirty="0">
                <a:latin typeface="Palatino Linotype"/>
                <a:cs typeface="Palatino Linotype"/>
              </a:rPr>
              <a:t>a</a:t>
            </a:r>
            <a:r>
              <a:rPr sz="2800" b="1" spc="155" dirty="0">
                <a:latin typeface="Palatino Linotype"/>
                <a:cs typeface="Palatino Linotype"/>
              </a:rPr>
              <a:t>n</a:t>
            </a:r>
            <a:endParaRPr sz="2800" dirty="0">
              <a:latin typeface="Palatino Linotype"/>
              <a:cs typeface="Palatino Linotype"/>
            </a:endParaRPr>
          </a:p>
          <a:p>
            <a:pPr marL="3288029" marR="1659889" algn="just">
              <a:lnSpc>
                <a:spcPts val="3350"/>
              </a:lnSpc>
              <a:spcBef>
                <a:spcPts val="114"/>
              </a:spcBef>
            </a:pPr>
            <a:r>
              <a:rPr sz="2800" b="1" spc="60" dirty="0">
                <a:latin typeface="Palatino Linotype"/>
                <a:cs typeface="Palatino Linotype"/>
              </a:rPr>
              <a:t>2</a:t>
            </a:r>
            <a:r>
              <a:rPr sz="2800" b="1" spc="-425" dirty="0">
                <a:latin typeface="Palatino Linotype"/>
                <a:cs typeface="Palatino Linotype"/>
              </a:rPr>
              <a:t> </a:t>
            </a:r>
            <a:r>
              <a:rPr sz="2800" b="1" spc="380" dirty="0">
                <a:latin typeface="Palatino Linotype"/>
                <a:cs typeface="Palatino Linotype"/>
              </a:rPr>
              <a:t>.</a:t>
            </a:r>
            <a:r>
              <a:rPr sz="2800" b="1" spc="260" dirty="0">
                <a:latin typeface="Palatino Linotype"/>
                <a:cs typeface="Palatino Linotype"/>
              </a:rPr>
              <a:t>T</a:t>
            </a:r>
            <a:r>
              <a:rPr sz="2800" b="1" spc="345" dirty="0">
                <a:latin typeface="Palatino Linotype"/>
                <a:cs typeface="Palatino Linotype"/>
              </a:rPr>
              <a:t>i</a:t>
            </a:r>
            <a:r>
              <a:rPr sz="2800" b="1" spc="155" dirty="0">
                <a:latin typeface="Palatino Linotype"/>
                <a:cs typeface="Palatino Linotype"/>
              </a:rPr>
              <a:t>w</a:t>
            </a:r>
            <a:r>
              <a:rPr sz="2800" b="1" spc="420" dirty="0">
                <a:latin typeface="Palatino Linotype"/>
                <a:cs typeface="Palatino Linotype"/>
              </a:rPr>
              <a:t>a</a:t>
            </a:r>
            <a:r>
              <a:rPr sz="2800" b="1" spc="530" dirty="0">
                <a:latin typeface="Palatino Linotype"/>
                <a:cs typeface="Palatino Linotype"/>
              </a:rPr>
              <a:t>r</a:t>
            </a:r>
            <a:r>
              <a:rPr sz="2800" b="1" spc="70" dirty="0">
                <a:latin typeface="Palatino Linotype"/>
                <a:cs typeface="Palatino Linotype"/>
              </a:rPr>
              <a:t>i</a:t>
            </a:r>
            <a:r>
              <a:rPr sz="2800" b="1" dirty="0">
                <a:latin typeface="Palatino Linotype"/>
                <a:cs typeface="Palatino Linotype"/>
              </a:rPr>
              <a:t> </a:t>
            </a:r>
            <a:r>
              <a:rPr sz="2800" b="1" spc="-285" dirty="0">
                <a:latin typeface="Palatino Linotype"/>
                <a:cs typeface="Palatino Linotype"/>
              </a:rPr>
              <a:t> </a:t>
            </a:r>
            <a:r>
              <a:rPr sz="2800" b="1" spc="135" dirty="0">
                <a:latin typeface="Palatino Linotype"/>
                <a:cs typeface="Palatino Linotype"/>
              </a:rPr>
              <a:t>S</a:t>
            </a:r>
            <a:r>
              <a:rPr sz="2800" b="1" spc="409" dirty="0">
                <a:latin typeface="Palatino Linotype"/>
                <a:cs typeface="Palatino Linotype"/>
              </a:rPr>
              <a:t>h</a:t>
            </a:r>
            <a:r>
              <a:rPr sz="2800" b="1" spc="345" dirty="0">
                <a:latin typeface="Palatino Linotype"/>
                <a:cs typeface="Palatino Linotype"/>
              </a:rPr>
              <a:t>i</a:t>
            </a:r>
            <a:r>
              <a:rPr sz="2800" b="1" spc="290" dirty="0">
                <a:latin typeface="Palatino Linotype"/>
                <a:cs typeface="Palatino Linotype"/>
              </a:rPr>
              <a:t>v</a:t>
            </a:r>
            <a:r>
              <a:rPr sz="2800" b="1" spc="420" dirty="0">
                <a:latin typeface="Palatino Linotype"/>
                <a:cs typeface="Palatino Linotype"/>
              </a:rPr>
              <a:t>a</a:t>
            </a:r>
            <a:r>
              <a:rPr sz="2800" b="1" spc="125" dirty="0">
                <a:latin typeface="Palatino Linotype"/>
                <a:cs typeface="Palatino Linotype"/>
              </a:rPr>
              <a:t>m  </a:t>
            </a:r>
            <a:r>
              <a:rPr sz="2800" b="1" spc="35" dirty="0">
                <a:latin typeface="Palatino Linotype"/>
                <a:cs typeface="Palatino Linotype"/>
              </a:rPr>
              <a:t>3</a:t>
            </a:r>
            <a:r>
              <a:rPr sz="2800" b="1" spc="-425" dirty="0">
                <a:latin typeface="Palatino Linotype"/>
                <a:cs typeface="Palatino Linotype"/>
              </a:rPr>
              <a:t> </a:t>
            </a:r>
            <a:r>
              <a:rPr sz="2800" b="1" spc="380" dirty="0">
                <a:latin typeface="Palatino Linotype"/>
                <a:cs typeface="Palatino Linotype"/>
              </a:rPr>
              <a:t>.</a:t>
            </a:r>
            <a:r>
              <a:rPr sz="2800" b="1" spc="260" dirty="0">
                <a:latin typeface="Palatino Linotype"/>
                <a:cs typeface="Palatino Linotype"/>
              </a:rPr>
              <a:t>T</a:t>
            </a:r>
            <a:r>
              <a:rPr sz="2800" b="1" spc="345" dirty="0">
                <a:latin typeface="Palatino Linotype"/>
                <a:cs typeface="Palatino Linotype"/>
              </a:rPr>
              <a:t>i</a:t>
            </a:r>
            <a:r>
              <a:rPr sz="2800" b="1" spc="155" dirty="0">
                <a:latin typeface="Palatino Linotype"/>
                <a:cs typeface="Palatino Linotype"/>
              </a:rPr>
              <a:t>w</a:t>
            </a:r>
            <a:r>
              <a:rPr sz="2800" b="1" spc="420" dirty="0">
                <a:latin typeface="Palatino Linotype"/>
                <a:cs typeface="Palatino Linotype"/>
              </a:rPr>
              <a:t>a</a:t>
            </a:r>
            <a:r>
              <a:rPr sz="2800" b="1" spc="530" dirty="0">
                <a:latin typeface="Palatino Linotype"/>
                <a:cs typeface="Palatino Linotype"/>
              </a:rPr>
              <a:t>r</a:t>
            </a:r>
            <a:r>
              <a:rPr sz="2800" b="1" spc="70" dirty="0">
                <a:latin typeface="Palatino Linotype"/>
                <a:cs typeface="Palatino Linotype"/>
              </a:rPr>
              <a:t>i</a:t>
            </a:r>
            <a:r>
              <a:rPr sz="2800" b="1" dirty="0">
                <a:latin typeface="Palatino Linotype"/>
                <a:cs typeface="Palatino Linotype"/>
              </a:rPr>
              <a:t> </a:t>
            </a:r>
            <a:r>
              <a:rPr sz="2800" b="1" spc="-285" dirty="0">
                <a:latin typeface="Palatino Linotype"/>
                <a:cs typeface="Palatino Linotype"/>
              </a:rPr>
              <a:t> </a:t>
            </a:r>
            <a:r>
              <a:rPr sz="2800" b="1" spc="15" dirty="0">
                <a:latin typeface="Palatino Linotype"/>
                <a:cs typeface="Palatino Linotype"/>
              </a:rPr>
              <a:t>D</a:t>
            </a:r>
            <a:r>
              <a:rPr sz="2800" b="1" spc="320" dirty="0">
                <a:latin typeface="Palatino Linotype"/>
                <a:cs typeface="Palatino Linotype"/>
              </a:rPr>
              <a:t>e</a:t>
            </a:r>
            <a:r>
              <a:rPr sz="2800" b="1" spc="290" dirty="0">
                <a:latin typeface="Palatino Linotype"/>
                <a:cs typeface="Palatino Linotype"/>
              </a:rPr>
              <a:t>v</a:t>
            </a:r>
            <a:r>
              <a:rPr sz="2800" b="1" spc="320" dirty="0">
                <a:latin typeface="Palatino Linotype"/>
                <a:cs typeface="Palatino Linotype"/>
              </a:rPr>
              <a:t>e</a:t>
            </a:r>
            <a:r>
              <a:rPr sz="2800" b="1" spc="335" dirty="0">
                <a:latin typeface="Palatino Linotype"/>
                <a:cs typeface="Palatino Linotype"/>
              </a:rPr>
              <a:t>s</a:t>
            </a:r>
            <a:r>
              <a:rPr sz="2800" b="1" spc="80" dirty="0">
                <a:latin typeface="Palatino Linotype"/>
                <a:cs typeface="Palatino Linotype"/>
              </a:rPr>
              <a:t>h  </a:t>
            </a:r>
            <a:r>
              <a:rPr sz="2800" b="1" spc="345" dirty="0">
                <a:latin typeface="Palatino Linotype"/>
                <a:cs typeface="Palatino Linotype"/>
              </a:rPr>
              <a:t>4.Tiwari</a:t>
            </a:r>
            <a:r>
              <a:rPr sz="2800" b="1" spc="380" dirty="0">
                <a:latin typeface="Palatino Linotype"/>
                <a:cs typeface="Palatino Linotype"/>
              </a:rPr>
              <a:t> </a:t>
            </a:r>
            <a:r>
              <a:rPr sz="2800" b="1" spc="265" dirty="0">
                <a:latin typeface="Palatino Linotype"/>
                <a:cs typeface="Palatino Linotype"/>
              </a:rPr>
              <a:t>Vishal</a:t>
            </a:r>
            <a:endParaRPr sz="28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5200" b="1" spc="-355" dirty="0">
                <a:latin typeface="Verdana"/>
                <a:cs typeface="Verdana"/>
              </a:rPr>
              <a:t>G</a:t>
            </a:r>
            <a:r>
              <a:rPr sz="5200" b="1" spc="-470" dirty="0">
                <a:latin typeface="Verdana"/>
                <a:cs typeface="Verdana"/>
              </a:rPr>
              <a:t>u</a:t>
            </a:r>
            <a:r>
              <a:rPr sz="5200" b="1" spc="-270" dirty="0">
                <a:latin typeface="Verdana"/>
                <a:cs typeface="Verdana"/>
              </a:rPr>
              <a:t>i</a:t>
            </a:r>
            <a:r>
              <a:rPr sz="5200" b="1" spc="-285" dirty="0">
                <a:latin typeface="Verdana"/>
                <a:cs typeface="Verdana"/>
              </a:rPr>
              <a:t>d</a:t>
            </a:r>
            <a:r>
              <a:rPr sz="5200" b="1" spc="-415" dirty="0">
                <a:latin typeface="Verdana"/>
                <a:cs typeface="Verdana"/>
              </a:rPr>
              <a:t>e</a:t>
            </a:r>
            <a:r>
              <a:rPr sz="5200" b="1" spc="-660" dirty="0">
                <a:latin typeface="Verdana"/>
                <a:cs typeface="Verdana"/>
              </a:rPr>
              <a:t>:</a:t>
            </a:r>
            <a:r>
              <a:rPr sz="5200" b="1" spc="-555" dirty="0">
                <a:latin typeface="Verdana"/>
                <a:cs typeface="Verdana"/>
              </a:rPr>
              <a:t> </a:t>
            </a:r>
            <a:r>
              <a:rPr sz="5200" b="1" spc="-145" dirty="0">
                <a:latin typeface="Verdana"/>
                <a:cs typeface="Verdana"/>
              </a:rPr>
              <a:t>M</a:t>
            </a:r>
            <a:r>
              <a:rPr sz="5200" b="1" spc="-395" dirty="0">
                <a:latin typeface="Verdana"/>
                <a:cs typeface="Verdana"/>
              </a:rPr>
              <a:t>r</a:t>
            </a:r>
            <a:r>
              <a:rPr sz="5200" b="1" spc="-509" dirty="0">
                <a:latin typeface="Verdana"/>
                <a:cs typeface="Verdana"/>
              </a:rPr>
              <a:t>s</a:t>
            </a:r>
            <a:r>
              <a:rPr sz="5200" b="1" spc="-445" dirty="0">
                <a:latin typeface="Verdana"/>
                <a:cs typeface="Verdana"/>
              </a:rPr>
              <a:t>.</a:t>
            </a:r>
            <a:r>
              <a:rPr sz="5200" b="1" spc="-555" dirty="0">
                <a:latin typeface="Verdana"/>
                <a:cs typeface="Verdana"/>
              </a:rPr>
              <a:t> </a:t>
            </a:r>
            <a:r>
              <a:rPr sz="5200" b="1" spc="-265" dirty="0">
                <a:latin typeface="Verdana"/>
                <a:cs typeface="Verdana"/>
              </a:rPr>
              <a:t>H</a:t>
            </a:r>
            <a:r>
              <a:rPr sz="5200" b="1" spc="-530" dirty="0">
                <a:latin typeface="Verdana"/>
                <a:cs typeface="Verdana"/>
              </a:rPr>
              <a:t>a</a:t>
            </a:r>
            <a:r>
              <a:rPr sz="5200" b="1" spc="-395" dirty="0">
                <a:latin typeface="Verdana"/>
                <a:cs typeface="Verdana"/>
              </a:rPr>
              <a:t>r</a:t>
            </a:r>
            <a:r>
              <a:rPr sz="5200" b="1" spc="-509" dirty="0">
                <a:latin typeface="Verdana"/>
                <a:cs typeface="Verdana"/>
              </a:rPr>
              <a:t>s</a:t>
            </a:r>
            <a:r>
              <a:rPr sz="5200" b="1" spc="-430" dirty="0">
                <a:latin typeface="Verdana"/>
                <a:cs typeface="Verdana"/>
              </a:rPr>
              <a:t>h</a:t>
            </a:r>
            <a:r>
              <a:rPr sz="5200" b="1" spc="-525" dirty="0">
                <a:latin typeface="Verdana"/>
                <a:cs typeface="Verdana"/>
              </a:rPr>
              <a:t>a</a:t>
            </a:r>
            <a:r>
              <a:rPr sz="5200" b="1" spc="-555" dirty="0">
                <a:latin typeface="Verdana"/>
                <a:cs typeface="Verdana"/>
              </a:rPr>
              <a:t> </a:t>
            </a:r>
            <a:r>
              <a:rPr sz="5200" b="1" spc="-355" dirty="0">
                <a:latin typeface="Verdana"/>
                <a:cs typeface="Verdana"/>
              </a:rPr>
              <a:t>D</a:t>
            </a:r>
            <a:r>
              <a:rPr sz="5200" b="1" spc="-530" dirty="0">
                <a:latin typeface="Verdana"/>
                <a:cs typeface="Verdana"/>
              </a:rPr>
              <a:t>a</a:t>
            </a:r>
            <a:r>
              <a:rPr sz="5200" b="1" spc="-375" dirty="0">
                <a:latin typeface="Verdana"/>
                <a:cs typeface="Verdana"/>
              </a:rPr>
              <a:t>v</a:t>
            </a:r>
            <a:r>
              <a:rPr sz="5200" b="1" spc="-409" dirty="0">
                <a:latin typeface="Verdana"/>
                <a:cs typeface="Verdana"/>
              </a:rPr>
              <a:t>e</a:t>
            </a:r>
            <a:endParaRPr sz="52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59290" y="2555507"/>
            <a:ext cx="16287115" cy="897890"/>
          </a:xfrm>
          <a:prstGeom prst="rect">
            <a:avLst/>
          </a:prstGeom>
          <a:solidFill>
            <a:srgbClr val="31859C"/>
          </a:solidFill>
        </p:spPr>
        <p:txBody>
          <a:bodyPr vert="horz" wrap="square" lIns="0" tIns="0" rIns="0" bIns="0" rtlCol="0">
            <a:spAutoFit/>
          </a:bodyPr>
          <a:lstStyle/>
          <a:p>
            <a:pPr marL="1148715">
              <a:lnSpc>
                <a:spcPts val="6330"/>
              </a:lnSpc>
            </a:pPr>
            <a:r>
              <a:rPr sz="5400" b="0" u="none" spc="665" dirty="0">
                <a:solidFill>
                  <a:srgbClr val="FFFFFF"/>
                </a:solidFill>
                <a:latin typeface="Microsoft Sans Serif"/>
                <a:cs typeface="Microsoft Sans Serif"/>
              </a:rPr>
              <a:t>Department</a:t>
            </a:r>
            <a:r>
              <a:rPr sz="5400" b="0" u="none" spc="3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400" b="0" u="none" spc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5400" b="0" u="none" spc="3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400" b="0" u="none" spc="645" dirty="0">
                <a:solidFill>
                  <a:srgbClr val="FFFFFF"/>
                </a:solidFill>
                <a:latin typeface="Microsoft Sans Serif"/>
                <a:cs typeface="Microsoft Sans Serif"/>
              </a:rPr>
              <a:t>Computer</a:t>
            </a:r>
            <a:r>
              <a:rPr sz="5400" b="0" u="none" spc="3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5400" b="0" u="none" spc="570" dirty="0">
                <a:solidFill>
                  <a:srgbClr val="FFFFFF"/>
                </a:solidFill>
                <a:latin typeface="Microsoft Sans Serif"/>
                <a:cs typeface="Microsoft Sans Serif"/>
              </a:rPr>
              <a:t>Engineering</a:t>
            </a:r>
            <a:endParaRPr sz="5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2537" y="2362116"/>
            <a:ext cx="9582149" cy="792488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511731" y="2169476"/>
            <a:ext cx="3623310" cy="47625"/>
          </a:xfrm>
          <a:custGeom>
            <a:avLst/>
            <a:gdLst/>
            <a:ahLst/>
            <a:cxnLst/>
            <a:rect l="l" t="t" r="r" b="b"/>
            <a:pathLst>
              <a:path w="3623310" h="47625">
                <a:moveTo>
                  <a:pt x="3622878" y="0"/>
                </a:moveTo>
                <a:lnTo>
                  <a:pt x="2221928" y="0"/>
                </a:lnTo>
                <a:lnTo>
                  <a:pt x="0" y="0"/>
                </a:lnTo>
                <a:lnTo>
                  <a:pt x="0" y="47625"/>
                </a:lnTo>
                <a:lnTo>
                  <a:pt x="2221928" y="47625"/>
                </a:lnTo>
                <a:lnTo>
                  <a:pt x="3622878" y="47625"/>
                </a:lnTo>
                <a:lnTo>
                  <a:pt x="36228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6387" y="1558880"/>
            <a:ext cx="4771390" cy="708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50" spc="10" dirty="0"/>
              <a:t>Pro</a:t>
            </a:r>
            <a:r>
              <a:rPr sz="4450" u="none" spc="10" dirty="0"/>
              <a:t>posed</a:t>
            </a:r>
            <a:r>
              <a:rPr sz="4450" u="none" spc="-30" dirty="0"/>
              <a:t> </a:t>
            </a:r>
            <a:r>
              <a:rPr sz="4450" u="none" spc="10" dirty="0"/>
              <a:t>system</a:t>
            </a:r>
            <a:endParaRPr sz="44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438" y="0"/>
            <a:ext cx="17392649" cy="1523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78031" y="2378064"/>
            <a:ext cx="1109980" cy="66675"/>
          </a:xfrm>
          <a:custGeom>
            <a:avLst/>
            <a:gdLst/>
            <a:ahLst/>
            <a:cxnLst/>
            <a:rect l="l" t="t" r="r" b="b"/>
            <a:pathLst>
              <a:path w="1109980" h="66675">
                <a:moveTo>
                  <a:pt x="1109431" y="66674"/>
                </a:moveTo>
                <a:lnTo>
                  <a:pt x="0" y="66674"/>
                </a:lnTo>
                <a:lnTo>
                  <a:pt x="0" y="0"/>
                </a:lnTo>
                <a:lnTo>
                  <a:pt x="1109431" y="0"/>
                </a:lnTo>
                <a:lnTo>
                  <a:pt x="1109431" y="66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6113" y="2378074"/>
            <a:ext cx="4318000" cy="66675"/>
          </a:xfrm>
          <a:custGeom>
            <a:avLst/>
            <a:gdLst/>
            <a:ahLst/>
            <a:cxnLst/>
            <a:rect l="l" t="t" r="r" b="b"/>
            <a:pathLst>
              <a:path w="4318000" h="66675">
                <a:moveTo>
                  <a:pt x="4317974" y="0"/>
                </a:moveTo>
                <a:lnTo>
                  <a:pt x="2647086" y="0"/>
                </a:lnTo>
                <a:lnTo>
                  <a:pt x="0" y="0"/>
                </a:lnTo>
                <a:lnTo>
                  <a:pt x="0" y="66675"/>
                </a:lnTo>
                <a:lnTo>
                  <a:pt x="2647086" y="66675"/>
                </a:lnTo>
                <a:lnTo>
                  <a:pt x="4317974" y="66675"/>
                </a:lnTo>
                <a:lnTo>
                  <a:pt x="43179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5331" y="1648703"/>
            <a:ext cx="5681980" cy="840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350" u="none" spc="-10" dirty="0"/>
              <a:t>Proposed</a:t>
            </a:r>
            <a:r>
              <a:rPr sz="5350" u="none" spc="-80" dirty="0"/>
              <a:t> </a:t>
            </a:r>
            <a:r>
              <a:rPr sz="5350" u="none" spc="-10" dirty="0"/>
              <a:t>system</a:t>
            </a:r>
            <a:endParaRPr sz="535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5163" y="3038025"/>
            <a:ext cx="95250" cy="95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5163" y="3533325"/>
            <a:ext cx="95250" cy="95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2875" y="4023862"/>
            <a:ext cx="104775" cy="1047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5163" y="5019225"/>
            <a:ext cx="95250" cy="952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2875" y="5509762"/>
            <a:ext cx="104775" cy="1047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5163" y="6505125"/>
            <a:ext cx="95250" cy="952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2875" y="6995662"/>
            <a:ext cx="104775" cy="10477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5163" y="7495725"/>
            <a:ext cx="95250" cy="9524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2875" y="7986262"/>
            <a:ext cx="104775" cy="10477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2875" y="8481562"/>
            <a:ext cx="104775" cy="10477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27852" y="2748433"/>
            <a:ext cx="17483455" cy="647319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11537950">
              <a:lnSpc>
                <a:spcPts val="3900"/>
              </a:lnSpc>
              <a:spcBef>
                <a:spcPts val="285"/>
              </a:spcBef>
            </a:pPr>
            <a:r>
              <a:rPr sz="3300" b="1" spc="-5" dirty="0">
                <a:latin typeface="Arial"/>
                <a:cs typeface="Arial"/>
              </a:rPr>
              <a:t>Features </a:t>
            </a:r>
            <a:r>
              <a:rPr sz="3300" b="1" dirty="0">
                <a:latin typeface="Arial"/>
                <a:cs typeface="Arial"/>
              </a:rPr>
              <a:t>of </a:t>
            </a:r>
            <a:r>
              <a:rPr sz="3300" b="1" spc="-5" dirty="0">
                <a:latin typeface="Arial"/>
                <a:cs typeface="Arial"/>
              </a:rPr>
              <a:t>Proposed System </a:t>
            </a:r>
            <a:r>
              <a:rPr sz="3300" b="1" spc="-90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Program Scheduling:</a:t>
            </a:r>
            <a:endParaRPr sz="3300">
              <a:latin typeface="Arial"/>
              <a:cs typeface="Arial"/>
            </a:endParaRPr>
          </a:p>
          <a:p>
            <a:pPr marL="767715" marR="1662430">
              <a:lnSpc>
                <a:spcPts val="3900"/>
              </a:lnSpc>
            </a:pPr>
            <a:r>
              <a:rPr sz="3300" b="1" spc="-5" dirty="0">
                <a:solidFill>
                  <a:srgbClr val="404040"/>
                </a:solidFill>
                <a:latin typeface="Arial"/>
                <a:cs typeface="Arial"/>
              </a:rPr>
              <a:t>Integrated</a:t>
            </a:r>
            <a:r>
              <a:rPr sz="3300" b="1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300" b="1" spc="-5" dirty="0">
                <a:solidFill>
                  <a:srgbClr val="404040"/>
                </a:solidFill>
                <a:latin typeface="Arial"/>
                <a:cs typeface="Arial"/>
              </a:rPr>
              <a:t>Calendar:</a:t>
            </a:r>
            <a:r>
              <a:rPr sz="3300" b="1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Arial MT"/>
                <a:cs typeface="Arial MT"/>
              </a:rPr>
              <a:t>Schedule</a:t>
            </a:r>
            <a:r>
              <a:rPr sz="33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Arial MT"/>
                <a:cs typeface="Arial MT"/>
              </a:rPr>
              <a:t>training</a:t>
            </a:r>
            <a:r>
              <a:rPr sz="33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Arial MT"/>
                <a:cs typeface="Arial MT"/>
              </a:rPr>
              <a:t>sessions,</a:t>
            </a:r>
            <a:r>
              <a:rPr sz="33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Arial MT"/>
                <a:cs typeface="Arial MT"/>
              </a:rPr>
              <a:t>workshops,</a:t>
            </a:r>
            <a:r>
              <a:rPr sz="33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33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Arial MT"/>
                <a:cs typeface="Arial MT"/>
              </a:rPr>
              <a:t>seminars</a:t>
            </a:r>
            <a:r>
              <a:rPr sz="33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Arial MT"/>
                <a:cs typeface="Arial MT"/>
              </a:rPr>
              <a:t>with </a:t>
            </a:r>
            <a:r>
              <a:rPr sz="3300" spc="-9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Arial MT"/>
                <a:cs typeface="Arial MT"/>
              </a:rPr>
              <a:t>automated</a:t>
            </a:r>
            <a:r>
              <a:rPr sz="33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Arial MT"/>
                <a:cs typeface="Arial MT"/>
              </a:rPr>
              <a:t>reminders</a:t>
            </a:r>
            <a:r>
              <a:rPr sz="33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33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Arial MT"/>
                <a:cs typeface="Arial MT"/>
              </a:rPr>
              <a:t>conflict</a:t>
            </a:r>
            <a:r>
              <a:rPr sz="33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Arial MT"/>
                <a:cs typeface="Arial MT"/>
              </a:rPr>
              <a:t>resolution.</a:t>
            </a:r>
            <a:endParaRPr sz="3300">
              <a:latin typeface="Arial MT"/>
              <a:cs typeface="Arial MT"/>
            </a:endParaRPr>
          </a:p>
          <a:p>
            <a:pPr marL="12700">
              <a:lnSpc>
                <a:spcPts val="3750"/>
              </a:lnSpc>
            </a:pPr>
            <a:r>
              <a:rPr sz="3300" b="1" spc="-5" dirty="0">
                <a:latin typeface="Arial"/>
                <a:cs typeface="Arial"/>
              </a:rPr>
              <a:t>Resource</a:t>
            </a:r>
            <a:r>
              <a:rPr sz="3300" b="1" spc="-20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Management:</a:t>
            </a:r>
            <a:endParaRPr sz="3300">
              <a:latin typeface="Arial"/>
              <a:cs typeface="Arial"/>
            </a:endParaRPr>
          </a:p>
          <a:p>
            <a:pPr marL="767715" marR="1335405">
              <a:lnSpc>
                <a:spcPts val="3900"/>
              </a:lnSpc>
              <a:spcBef>
                <a:spcPts val="150"/>
              </a:spcBef>
            </a:pPr>
            <a:r>
              <a:rPr sz="3300" b="1" spc="-5" dirty="0">
                <a:solidFill>
                  <a:srgbClr val="404040"/>
                </a:solidFill>
                <a:latin typeface="Arial"/>
                <a:cs typeface="Arial"/>
              </a:rPr>
              <a:t>Instructor</a:t>
            </a:r>
            <a:r>
              <a:rPr sz="3300" b="1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300" b="1" spc="-5" dirty="0">
                <a:solidFill>
                  <a:srgbClr val="404040"/>
                </a:solidFill>
                <a:latin typeface="Arial"/>
                <a:cs typeface="Arial"/>
              </a:rPr>
              <a:t>Assignment:</a:t>
            </a:r>
            <a:r>
              <a:rPr sz="3300" b="1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Arial MT"/>
                <a:cs typeface="Arial MT"/>
              </a:rPr>
              <a:t>Assign</a:t>
            </a:r>
            <a:r>
              <a:rPr sz="33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33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Arial MT"/>
                <a:cs typeface="Arial MT"/>
              </a:rPr>
              <a:t>schedule</a:t>
            </a:r>
            <a:r>
              <a:rPr sz="33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Arial MT"/>
                <a:cs typeface="Arial MT"/>
              </a:rPr>
              <a:t>instructors</a:t>
            </a:r>
            <a:r>
              <a:rPr sz="33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Arial MT"/>
                <a:cs typeface="Arial MT"/>
              </a:rPr>
              <a:t>based</a:t>
            </a:r>
            <a:r>
              <a:rPr sz="33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33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Arial MT"/>
                <a:cs typeface="Arial MT"/>
              </a:rPr>
              <a:t>availability</a:t>
            </a:r>
            <a:r>
              <a:rPr sz="33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Arial MT"/>
                <a:cs typeface="Arial MT"/>
              </a:rPr>
              <a:t>and </a:t>
            </a:r>
            <a:r>
              <a:rPr sz="3300" spc="-9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Arial MT"/>
                <a:cs typeface="Arial MT"/>
              </a:rPr>
              <a:t>expertise.</a:t>
            </a:r>
            <a:endParaRPr sz="3300">
              <a:latin typeface="Arial MT"/>
              <a:cs typeface="Arial MT"/>
            </a:endParaRPr>
          </a:p>
          <a:p>
            <a:pPr marL="12700">
              <a:lnSpc>
                <a:spcPts val="3750"/>
              </a:lnSpc>
            </a:pPr>
            <a:r>
              <a:rPr sz="3300" b="1" spc="-5" dirty="0">
                <a:latin typeface="Arial"/>
                <a:cs typeface="Arial"/>
              </a:rPr>
              <a:t>Participant</a:t>
            </a:r>
            <a:r>
              <a:rPr sz="3300" b="1" spc="-1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Management:</a:t>
            </a:r>
            <a:endParaRPr sz="3300">
              <a:latin typeface="Arial"/>
              <a:cs typeface="Arial"/>
            </a:endParaRPr>
          </a:p>
          <a:p>
            <a:pPr marL="767715">
              <a:lnSpc>
                <a:spcPts val="3900"/>
              </a:lnSpc>
            </a:pPr>
            <a:r>
              <a:rPr sz="3300" b="1" spc="-5" dirty="0">
                <a:solidFill>
                  <a:srgbClr val="404040"/>
                </a:solidFill>
                <a:latin typeface="Arial"/>
                <a:cs typeface="Arial"/>
              </a:rPr>
              <a:t>Online</a:t>
            </a:r>
            <a:r>
              <a:rPr sz="3300" b="1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300" b="1" spc="-5" dirty="0">
                <a:solidFill>
                  <a:srgbClr val="404040"/>
                </a:solidFill>
                <a:latin typeface="Arial"/>
                <a:cs typeface="Arial"/>
              </a:rPr>
              <a:t>Registration:</a:t>
            </a:r>
            <a:r>
              <a:rPr sz="3300" b="1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Arial MT"/>
                <a:cs typeface="Arial MT"/>
              </a:rPr>
              <a:t>Enable</a:t>
            </a:r>
            <a:r>
              <a:rPr sz="33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Arial MT"/>
                <a:cs typeface="Arial MT"/>
              </a:rPr>
              <a:t>easy</a:t>
            </a:r>
            <a:r>
              <a:rPr sz="33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Arial MT"/>
                <a:cs typeface="Arial MT"/>
              </a:rPr>
              <a:t>sign-ups,</a:t>
            </a:r>
            <a:r>
              <a:rPr sz="33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Arial MT"/>
                <a:cs typeface="Arial MT"/>
              </a:rPr>
              <a:t>track</a:t>
            </a:r>
            <a:r>
              <a:rPr sz="33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Arial MT"/>
                <a:cs typeface="Arial MT"/>
              </a:rPr>
              <a:t>attendance,</a:t>
            </a:r>
            <a:r>
              <a:rPr sz="33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33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Arial MT"/>
                <a:cs typeface="Arial MT"/>
              </a:rPr>
              <a:t>manage</a:t>
            </a:r>
            <a:r>
              <a:rPr sz="33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Arial MT"/>
                <a:cs typeface="Arial MT"/>
              </a:rPr>
              <a:t>cancellations.</a:t>
            </a:r>
            <a:endParaRPr sz="3300">
              <a:latin typeface="Arial MT"/>
              <a:cs typeface="Arial MT"/>
            </a:endParaRPr>
          </a:p>
          <a:p>
            <a:pPr marL="12700">
              <a:lnSpc>
                <a:spcPts val="3900"/>
              </a:lnSpc>
            </a:pPr>
            <a:r>
              <a:rPr sz="3300" b="1" spc="-5" dirty="0">
                <a:latin typeface="Arial"/>
                <a:cs typeface="Arial"/>
              </a:rPr>
              <a:t>Content</a:t>
            </a:r>
            <a:r>
              <a:rPr sz="3300" b="1" spc="-2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Delivery:</a:t>
            </a:r>
            <a:endParaRPr sz="3300">
              <a:latin typeface="Arial"/>
              <a:cs typeface="Arial"/>
            </a:endParaRPr>
          </a:p>
          <a:p>
            <a:pPr marL="767715" marR="822960">
              <a:lnSpc>
                <a:spcPts val="3900"/>
              </a:lnSpc>
              <a:spcBef>
                <a:spcPts val="130"/>
              </a:spcBef>
            </a:pPr>
            <a:r>
              <a:rPr sz="3300" b="1" spc="-5" dirty="0">
                <a:solidFill>
                  <a:srgbClr val="404040"/>
                </a:solidFill>
                <a:latin typeface="Arial"/>
                <a:cs typeface="Arial"/>
              </a:rPr>
              <a:t>Content</a:t>
            </a:r>
            <a:r>
              <a:rPr sz="3300" b="1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300" b="1" spc="-5" dirty="0">
                <a:solidFill>
                  <a:srgbClr val="404040"/>
                </a:solidFill>
                <a:latin typeface="Arial"/>
                <a:cs typeface="Arial"/>
              </a:rPr>
              <a:t>Repository:</a:t>
            </a:r>
            <a:r>
              <a:rPr sz="3300" b="1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Arial MT"/>
                <a:cs typeface="Arial MT"/>
              </a:rPr>
              <a:t>Upload,</a:t>
            </a:r>
            <a:r>
              <a:rPr sz="33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Arial MT"/>
                <a:cs typeface="Arial MT"/>
              </a:rPr>
              <a:t>organize,</a:t>
            </a:r>
            <a:r>
              <a:rPr sz="33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33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Arial MT"/>
                <a:cs typeface="Arial MT"/>
              </a:rPr>
              <a:t>access</a:t>
            </a:r>
            <a:r>
              <a:rPr sz="33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Arial MT"/>
                <a:cs typeface="Arial MT"/>
              </a:rPr>
              <a:t>training</a:t>
            </a:r>
            <a:r>
              <a:rPr sz="33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Arial MT"/>
                <a:cs typeface="Arial MT"/>
              </a:rPr>
              <a:t>materials</a:t>
            </a:r>
            <a:r>
              <a:rPr sz="33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33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Arial MT"/>
                <a:cs typeface="Arial MT"/>
              </a:rPr>
              <a:t>resources. </a:t>
            </a:r>
            <a:r>
              <a:rPr sz="3300" spc="-9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3300" b="1" spc="-5" dirty="0">
                <a:solidFill>
                  <a:srgbClr val="404040"/>
                </a:solidFill>
                <a:latin typeface="Arial"/>
                <a:cs typeface="Arial"/>
              </a:rPr>
              <a:t>Interactive</a:t>
            </a:r>
            <a:r>
              <a:rPr sz="3300" b="1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300" b="1" spc="-5" dirty="0">
                <a:solidFill>
                  <a:srgbClr val="404040"/>
                </a:solidFill>
                <a:latin typeface="Arial"/>
                <a:cs typeface="Arial"/>
              </a:rPr>
              <a:t>Features:</a:t>
            </a:r>
            <a:r>
              <a:rPr sz="3300" b="1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Arial MT"/>
                <a:cs typeface="Arial MT"/>
              </a:rPr>
              <a:t>Include</a:t>
            </a:r>
            <a:r>
              <a:rPr sz="33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Arial MT"/>
                <a:cs typeface="Arial MT"/>
              </a:rPr>
              <a:t>quizzes,</a:t>
            </a:r>
            <a:r>
              <a:rPr sz="33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Arial MT"/>
                <a:cs typeface="Arial MT"/>
              </a:rPr>
              <a:t>polls,</a:t>
            </a:r>
            <a:r>
              <a:rPr sz="33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33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Arial MT"/>
                <a:cs typeface="Arial MT"/>
              </a:rPr>
              <a:t>discussion</a:t>
            </a:r>
            <a:r>
              <a:rPr sz="33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Arial MT"/>
                <a:cs typeface="Arial MT"/>
              </a:rPr>
              <a:t>forums</a:t>
            </a:r>
            <a:r>
              <a:rPr sz="33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33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Arial MT"/>
                <a:cs typeface="Arial MT"/>
              </a:rPr>
              <a:t>engage </a:t>
            </a:r>
            <a:r>
              <a:rPr sz="33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404040"/>
                </a:solidFill>
                <a:latin typeface="Arial MT"/>
                <a:cs typeface="Arial MT"/>
              </a:rPr>
              <a:t>participants.</a:t>
            </a:r>
            <a:endParaRPr sz="3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432" y="0"/>
            <a:ext cx="17697449" cy="172102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1332" y="2567418"/>
            <a:ext cx="95250" cy="952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1332" y="3062718"/>
            <a:ext cx="95250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1332" y="4053318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1332" y="4548618"/>
            <a:ext cx="95250" cy="95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1332" y="5043918"/>
            <a:ext cx="95250" cy="95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1332" y="6034518"/>
            <a:ext cx="95250" cy="952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1332" y="6529818"/>
            <a:ext cx="95250" cy="952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1332" y="7520418"/>
            <a:ext cx="95250" cy="952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1332" y="8511018"/>
            <a:ext cx="95250" cy="952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1332" y="9006318"/>
            <a:ext cx="95250" cy="9524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1332" y="9501617"/>
            <a:ext cx="95250" cy="9524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55732" y="1783288"/>
            <a:ext cx="16827500" cy="8453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929"/>
              </a:lnSpc>
              <a:spcBef>
                <a:spcPts val="100"/>
              </a:spcBef>
            </a:pPr>
            <a:r>
              <a:rPr sz="3300" b="1" spc="-5" dirty="0">
                <a:latin typeface="Arial"/>
                <a:cs typeface="Arial"/>
              </a:rPr>
              <a:t>Content</a:t>
            </a:r>
            <a:r>
              <a:rPr sz="3300" b="1" spc="-4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Delivery:</a:t>
            </a:r>
            <a:endParaRPr sz="3300">
              <a:latin typeface="Arial"/>
              <a:cs typeface="Arial"/>
            </a:endParaRPr>
          </a:p>
          <a:p>
            <a:pPr marL="609600" marR="354330">
              <a:lnSpc>
                <a:spcPts val="3900"/>
              </a:lnSpc>
              <a:spcBef>
                <a:spcPts val="150"/>
              </a:spcBef>
            </a:pPr>
            <a:r>
              <a:rPr sz="3300" b="1" spc="-5" dirty="0">
                <a:latin typeface="Arial"/>
                <a:cs typeface="Arial"/>
              </a:rPr>
              <a:t>Content Repository: </a:t>
            </a:r>
            <a:r>
              <a:rPr sz="3300" spc="-5" dirty="0">
                <a:latin typeface="Arial MT"/>
                <a:cs typeface="Arial MT"/>
              </a:rPr>
              <a:t>Upload, organize, and access training materials and resources. </a:t>
            </a:r>
            <a:r>
              <a:rPr sz="3300" spc="-905" dirty="0">
                <a:latin typeface="Arial MT"/>
                <a:cs typeface="Arial MT"/>
              </a:rPr>
              <a:t> </a:t>
            </a:r>
            <a:r>
              <a:rPr sz="3300" b="1" spc="-5" dirty="0">
                <a:latin typeface="Arial"/>
                <a:cs typeface="Arial"/>
              </a:rPr>
              <a:t>Interactive Features: </a:t>
            </a:r>
            <a:r>
              <a:rPr sz="3300" spc="-5" dirty="0">
                <a:latin typeface="Arial MT"/>
                <a:cs typeface="Arial MT"/>
              </a:rPr>
              <a:t>Include</a:t>
            </a:r>
            <a:r>
              <a:rPr sz="3300" dirty="0">
                <a:latin typeface="Arial MT"/>
                <a:cs typeface="Arial MT"/>
              </a:rPr>
              <a:t> </a:t>
            </a:r>
            <a:r>
              <a:rPr sz="3300" spc="-5" dirty="0">
                <a:latin typeface="Arial MT"/>
                <a:cs typeface="Arial MT"/>
              </a:rPr>
              <a:t>quizzes, polls, and</a:t>
            </a:r>
            <a:r>
              <a:rPr sz="3300" dirty="0">
                <a:latin typeface="Arial MT"/>
                <a:cs typeface="Arial MT"/>
              </a:rPr>
              <a:t> </a:t>
            </a:r>
            <a:r>
              <a:rPr sz="3300" spc="-5" dirty="0">
                <a:latin typeface="Arial MT"/>
                <a:cs typeface="Arial MT"/>
              </a:rPr>
              <a:t>discussion forums to</a:t>
            </a:r>
            <a:r>
              <a:rPr sz="3300" dirty="0">
                <a:latin typeface="Arial MT"/>
                <a:cs typeface="Arial MT"/>
              </a:rPr>
              <a:t> </a:t>
            </a:r>
            <a:r>
              <a:rPr sz="3300" spc="-5" dirty="0">
                <a:latin typeface="Arial MT"/>
                <a:cs typeface="Arial MT"/>
              </a:rPr>
              <a:t>engage </a:t>
            </a:r>
            <a:r>
              <a:rPr sz="3300" dirty="0">
                <a:latin typeface="Arial MT"/>
                <a:cs typeface="Arial MT"/>
              </a:rPr>
              <a:t> </a:t>
            </a:r>
            <a:r>
              <a:rPr sz="3300" spc="-5" dirty="0">
                <a:latin typeface="Arial MT"/>
                <a:cs typeface="Arial MT"/>
              </a:rPr>
              <a:t>participants.</a:t>
            </a:r>
            <a:endParaRPr sz="3300">
              <a:latin typeface="Arial MT"/>
              <a:cs typeface="Arial MT"/>
            </a:endParaRPr>
          </a:p>
          <a:p>
            <a:pPr marL="609600">
              <a:lnSpc>
                <a:spcPts val="3750"/>
              </a:lnSpc>
            </a:pPr>
            <a:r>
              <a:rPr sz="3300" b="1" spc="-5" dirty="0">
                <a:latin typeface="Arial"/>
                <a:cs typeface="Arial"/>
              </a:rPr>
              <a:t>Tracking</a:t>
            </a:r>
            <a:r>
              <a:rPr sz="3300" b="1" spc="-30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and</a:t>
            </a:r>
            <a:r>
              <a:rPr sz="3300" b="1" spc="-2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Monitoring:</a:t>
            </a:r>
            <a:endParaRPr sz="3300">
              <a:latin typeface="Arial"/>
              <a:cs typeface="Arial"/>
            </a:endParaRPr>
          </a:p>
          <a:p>
            <a:pPr marL="609600" marR="725170">
              <a:lnSpc>
                <a:spcPts val="3900"/>
              </a:lnSpc>
              <a:spcBef>
                <a:spcPts val="150"/>
              </a:spcBef>
            </a:pPr>
            <a:r>
              <a:rPr sz="3300" b="1" spc="-5" dirty="0">
                <a:latin typeface="Arial"/>
                <a:cs typeface="Arial"/>
              </a:rPr>
              <a:t>Progress Tracking: </a:t>
            </a:r>
            <a:r>
              <a:rPr sz="3300" spc="-5" dirty="0">
                <a:latin typeface="Arial MT"/>
                <a:cs typeface="Arial MT"/>
              </a:rPr>
              <a:t>Record and monitor student progress and placement status. </a:t>
            </a:r>
            <a:r>
              <a:rPr sz="3300" dirty="0">
                <a:latin typeface="Arial MT"/>
                <a:cs typeface="Arial MT"/>
              </a:rPr>
              <a:t> </a:t>
            </a:r>
            <a:r>
              <a:rPr sz="3300" b="1" spc="-5" dirty="0">
                <a:latin typeface="Arial"/>
                <a:cs typeface="Arial"/>
              </a:rPr>
              <a:t>Real-Time Updates: </a:t>
            </a:r>
            <a:r>
              <a:rPr sz="3300" spc="-5" dirty="0">
                <a:latin typeface="Arial MT"/>
                <a:cs typeface="Arial MT"/>
              </a:rPr>
              <a:t>Ensure accurate and up-to-date information on student career </a:t>
            </a:r>
            <a:r>
              <a:rPr sz="3300" spc="-905" dirty="0">
                <a:latin typeface="Arial MT"/>
                <a:cs typeface="Arial MT"/>
              </a:rPr>
              <a:t> </a:t>
            </a:r>
            <a:r>
              <a:rPr sz="3300" spc="-5" dirty="0">
                <a:latin typeface="Arial MT"/>
                <a:cs typeface="Arial MT"/>
              </a:rPr>
              <a:t>development.</a:t>
            </a:r>
            <a:endParaRPr sz="3300">
              <a:latin typeface="Arial MT"/>
              <a:cs typeface="Arial MT"/>
            </a:endParaRPr>
          </a:p>
          <a:p>
            <a:pPr marL="609600">
              <a:lnSpc>
                <a:spcPts val="3750"/>
              </a:lnSpc>
            </a:pPr>
            <a:r>
              <a:rPr sz="3300" b="1" spc="-5" dirty="0">
                <a:latin typeface="Arial"/>
                <a:cs typeface="Arial"/>
              </a:rPr>
              <a:t>Feedback</a:t>
            </a:r>
            <a:r>
              <a:rPr sz="3300" b="1" spc="-30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and</a:t>
            </a:r>
            <a:r>
              <a:rPr sz="3300" b="1" spc="-2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Evaluation:</a:t>
            </a:r>
            <a:endParaRPr sz="3300">
              <a:latin typeface="Arial"/>
              <a:cs typeface="Arial"/>
            </a:endParaRPr>
          </a:p>
          <a:p>
            <a:pPr marL="609600" marR="539115">
              <a:lnSpc>
                <a:spcPts val="3900"/>
              </a:lnSpc>
              <a:spcBef>
                <a:spcPts val="150"/>
              </a:spcBef>
            </a:pPr>
            <a:r>
              <a:rPr sz="3300" b="1" spc="-5" dirty="0">
                <a:latin typeface="Arial"/>
                <a:cs typeface="Arial"/>
              </a:rPr>
              <a:t>Survey Tools: </a:t>
            </a:r>
            <a:r>
              <a:rPr sz="3300" spc="-5" dirty="0">
                <a:latin typeface="Arial MT"/>
                <a:cs typeface="Arial MT"/>
              </a:rPr>
              <a:t>Collect feedback from participants through customizable surveys and </a:t>
            </a:r>
            <a:r>
              <a:rPr sz="3300" spc="-905" dirty="0">
                <a:latin typeface="Arial MT"/>
                <a:cs typeface="Arial MT"/>
              </a:rPr>
              <a:t> </a:t>
            </a:r>
            <a:r>
              <a:rPr sz="3300" spc="-5" dirty="0">
                <a:latin typeface="Arial MT"/>
                <a:cs typeface="Arial MT"/>
              </a:rPr>
              <a:t>evaluation forms.</a:t>
            </a:r>
            <a:endParaRPr sz="3300">
              <a:latin typeface="Arial MT"/>
              <a:cs typeface="Arial MT"/>
            </a:endParaRPr>
          </a:p>
          <a:p>
            <a:pPr marL="609600" marR="632460">
              <a:lnSpc>
                <a:spcPts val="3900"/>
              </a:lnSpc>
            </a:pPr>
            <a:r>
              <a:rPr sz="3300" b="1" spc="-5" dirty="0">
                <a:latin typeface="Arial"/>
                <a:cs typeface="Arial"/>
              </a:rPr>
              <a:t>Performance Metrics: </a:t>
            </a:r>
            <a:r>
              <a:rPr sz="3300" spc="-5" dirty="0">
                <a:latin typeface="Arial MT"/>
                <a:cs typeface="Arial MT"/>
              </a:rPr>
              <a:t>Analyze feedback and track performance to assess program </a:t>
            </a:r>
            <a:r>
              <a:rPr sz="3300" spc="-905" dirty="0">
                <a:latin typeface="Arial MT"/>
                <a:cs typeface="Arial MT"/>
              </a:rPr>
              <a:t> </a:t>
            </a:r>
            <a:r>
              <a:rPr sz="3300" spc="-5" dirty="0">
                <a:latin typeface="Arial MT"/>
                <a:cs typeface="Arial MT"/>
              </a:rPr>
              <a:t>effectiveness.</a:t>
            </a:r>
            <a:endParaRPr sz="3300">
              <a:latin typeface="Arial MT"/>
              <a:cs typeface="Arial MT"/>
            </a:endParaRPr>
          </a:p>
          <a:p>
            <a:pPr marL="609600">
              <a:lnSpc>
                <a:spcPts val="3750"/>
              </a:lnSpc>
            </a:pPr>
            <a:r>
              <a:rPr sz="3300" b="1" spc="-5" dirty="0">
                <a:latin typeface="Arial"/>
                <a:cs typeface="Arial"/>
              </a:rPr>
              <a:t>Reporting</a:t>
            </a:r>
            <a:r>
              <a:rPr sz="3300" b="1" spc="-30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and</a:t>
            </a:r>
            <a:r>
              <a:rPr sz="3300" b="1" spc="-25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Analytics:</a:t>
            </a:r>
            <a:endParaRPr sz="3300">
              <a:latin typeface="Arial"/>
              <a:cs typeface="Arial"/>
            </a:endParaRPr>
          </a:p>
          <a:p>
            <a:pPr marL="609600">
              <a:lnSpc>
                <a:spcPts val="3900"/>
              </a:lnSpc>
              <a:tabLst>
                <a:tab pos="6732270" algn="l"/>
              </a:tabLst>
            </a:pPr>
            <a:r>
              <a:rPr sz="3300" b="1" spc="-5" dirty="0">
                <a:latin typeface="Arial"/>
                <a:cs typeface="Arial"/>
              </a:rPr>
              <a:t>Automated</a:t>
            </a:r>
            <a:r>
              <a:rPr sz="3300" b="1" dirty="0">
                <a:latin typeface="Arial"/>
                <a:cs typeface="Arial"/>
              </a:rPr>
              <a:t> </a:t>
            </a:r>
            <a:r>
              <a:rPr sz="3300" b="1" spc="-5" dirty="0">
                <a:latin typeface="Arial"/>
                <a:cs typeface="Arial"/>
              </a:rPr>
              <a:t>Reports:</a:t>
            </a:r>
            <a:r>
              <a:rPr sz="3300" b="1" spc="5" dirty="0">
                <a:latin typeface="Arial"/>
                <a:cs typeface="Arial"/>
              </a:rPr>
              <a:t> </a:t>
            </a:r>
            <a:r>
              <a:rPr sz="3300" spc="-5" dirty="0">
                <a:latin typeface="Arial MT"/>
                <a:cs typeface="Arial MT"/>
              </a:rPr>
              <a:t>Generate	reports</a:t>
            </a:r>
            <a:r>
              <a:rPr sz="3300" spc="-15" dirty="0">
                <a:latin typeface="Arial MT"/>
                <a:cs typeface="Arial MT"/>
              </a:rPr>
              <a:t> </a:t>
            </a:r>
            <a:r>
              <a:rPr sz="3300" spc="-5" dirty="0">
                <a:latin typeface="Arial MT"/>
                <a:cs typeface="Arial MT"/>
              </a:rPr>
              <a:t>on</a:t>
            </a:r>
            <a:r>
              <a:rPr sz="3300" spc="-10" dirty="0">
                <a:latin typeface="Arial MT"/>
                <a:cs typeface="Arial MT"/>
              </a:rPr>
              <a:t> </a:t>
            </a:r>
            <a:r>
              <a:rPr sz="3300" spc="-5" dirty="0">
                <a:latin typeface="Arial MT"/>
                <a:cs typeface="Arial MT"/>
              </a:rPr>
              <a:t>training</a:t>
            </a:r>
            <a:r>
              <a:rPr sz="3300" spc="-15" dirty="0">
                <a:latin typeface="Arial MT"/>
                <a:cs typeface="Arial MT"/>
              </a:rPr>
              <a:t> </a:t>
            </a:r>
            <a:r>
              <a:rPr sz="3300" spc="-5" dirty="0">
                <a:latin typeface="Arial MT"/>
                <a:cs typeface="Arial MT"/>
              </a:rPr>
              <a:t>and</a:t>
            </a:r>
            <a:r>
              <a:rPr sz="3300" spc="-10" dirty="0">
                <a:latin typeface="Arial MT"/>
                <a:cs typeface="Arial MT"/>
              </a:rPr>
              <a:t> </a:t>
            </a:r>
            <a:r>
              <a:rPr sz="3300" spc="-5" dirty="0">
                <a:latin typeface="Arial MT"/>
                <a:cs typeface="Arial MT"/>
              </a:rPr>
              <a:t>placement</a:t>
            </a:r>
            <a:r>
              <a:rPr sz="3300" spc="-15" dirty="0">
                <a:latin typeface="Arial MT"/>
                <a:cs typeface="Arial MT"/>
              </a:rPr>
              <a:t> </a:t>
            </a:r>
            <a:r>
              <a:rPr sz="3300" spc="-5" dirty="0">
                <a:latin typeface="Arial MT"/>
                <a:cs typeface="Arial MT"/>
              </a:rPr>
              <a:t>metrics.</a:t>
            </a:r>
            <a:endParaRPr sz="3300">
              <a:latin typeface="Arial MT"/>
              <a:cs typeface="Arial MT"/>
            </a:endParaRPr>
          </a:p>
          <a:p>
            <a:pPr marL="609600" marR="5080">
              <a:lnSpc>
                <a:spcPts val="3900"/>
              </a:lnSpc>
              <a:spcBef>
                <a:spcPts val="130"/>
              </a:spcBef>
            </a:pPr>
            <a:r>
              <a:rPr sz="3300" b="1" spc="-5" dirty="0">
                <a:latin typeface="Arial"/>
                <a:cs typeface="Arial"/>
              </a:rPr>
              <a:t>Custom Dashboards: </a:t>
            </a:r>
            <a:r>
              <a:rPr sz="3300" spc="-5" dirty="0">
                <a:latin typeface="Arial MT"/>
                <a:cs typeface="Arial MT"/>
              </a:rPr>
              <a:t>Access customizable dashboards for real-time insights and data </a:t>
            </a:r>
            <a:r>
              <a:rPr sz="3300" spc="-905" dirty="0">
                <a:latin typeface="Arial MT"/>
                <a:cs typeface="Arial MT"/>
              </a:rPr>
              <a:t> </a:t>
            </a:r>
            <a:r>
              <a:rPr sz="3300" spc="-5" dirty="0">
                <a:latin typeface="Arial MT"/>
                <a:cs typeface="Arial MT"/>
              </a:rPr>
              <a:t>analysis.</a:t>
            </a:r>
            <a:endParaRPr sz="3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05627" y="2362116"/>
            <a:ext cx="3838574" cy="761047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7690" y="2967985"/>
            <a:ext cx="4610099" cy="58197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20938" y="2652547"/>
            <a:ext cx="3495674" cy="60197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6387" y="1558880"/>
            <a:ext cx="7015480" cy="708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50" spc="15" dirty="0"/>
              <a:t>ARCHITECTURE</a:t>
            </a:r>
            <a:r>
              <a:rPr sz="4450" spc="-50" dirty="0"/>
              <a:t> </a:t>
            </a:r>
            <a:r>
              <a:rPr sz="4450" spc="15" dirty="0"/>
              <a:t>SYSTEM</a:t>
            </a:r>
            <a:endParaRPr sz="44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3666" y="0"/>
            <a:ext cx="17094332" cy="1904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1807" y="1545877"/>
            <a:ext cx="5112385" cy="6178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850" spc="-215" dirty="0">
                <a:latin typeface="Verdana"/>
                <a:cs typeface="Verdana"/>
              </a:rPr>
              <a:t>L</a:t>
            </a:r>
            <a:r>
              <a:rPr sz="3850" spc="-840" dirty="0">
                <a:latin typeface="Verdana"/>
                <a:cs typeface="Verdana"/>
              </a:rPr>
              <a:t>I</a:t>
            </a:r>
            <a:r>
              <a:rPr sz="3850" spc="-330" dirty="0">
                <a:latin typeface="Verdana"/>
                <a:cs typeface="Verdana"/>
              </a:rPr>
              <a:t>T</a:t>
            </a:r>
            <a:r>
              <a:rPr sz="3850" spc="-250" dirty="0">
                <a:latin typeface="Verdana"/>
                <a:cs typeface="Verdana"/>
              </a:rPr>
              <a:t>E</a:t>
            </a:r>
            <a:r>
              <a:rPr sz="3850" spc="-425" dirty="0">
                <a:latin typeface="Verdana"/>
                <a:cs typeface="Verdana"/>
              </a:rPr>
              <a:t>R</a:t>
            </a:r>
            <a:r>
              <a:rPr sz="3850" spc="-295" dirty="0">
                <a:latin typeface="Verdana"/>
                <a:cs typeface="Verdana"/>
              </a:rPr>
              <a:t>A</a:t>
            </a:r>
            <a:r>
              <a:rPr sz="3850" spc="-330" dirty="0">
                <a:latin typeface="Verdana"/>
                <a:cs typeface="Verdana"/>
              </a:rPr>
              <a:t>T</a:t>
            </a:r>
            <a:r>
              <a:rPr sz="3850" spc="-195" dirty="0">
                <a:latin typeface="Verdana"/>
                <a:cs typeface="Verdana"/>
              </a:rPr>
              <a:t>U</a:t>
            </a:r>
            <a:r>
              <a:rPr sz="3850" spc="-425" dirty="0">
                <a:latin typeface="Verdana"/>
                <a:cs typeface="Verdana"/>
              </a:rPr>
              <a:t>R</a:t>
            </a:r>
            <a:r>
              <a:rPr sz="3850" spc="-245" dirty="0">
                <a:latin typeface="Verdana"/>
                <a:cs typeface="Verdana"/>
              </a:rPr>
              <a:t>E</a:t>
            </a:r>
            <a:r>
              <a:rPr sz="3850" spc="-405" dirty="0">
                <a:latin typeface="Verdana"/>
                <a:cs typeface="Verdana"/>
              </a:rPr>
              <a:t> </a:t>
            </a:r>
            <a:r>
              <a:rPr sz="3850" spc="-360" dirty="0">
                <a:latin typeface="Verdana"/>
                <a:cs typeface="Verdana"/>
              </a:rPr>
              <a:t>S</a:t>
            </a:r>
            <a:r>
              <a:rPr sz="3850" spc="-195" dirty="0">
                <a:latin typeface="Verdana"/>
                <a:cs typeface="Verdana"/>
              </a:rPr>
              <a:t>U</a:t>
            </a:r>
            <a:r>
              <a:rPr sz="3850" spc="-425" dirty="0">
                <a:latin typeface="Verdana"/>
                <a:cs typeface="Verdana"/>
              </a:rPr>
              <a:t>R</a:t>
            </a:r>
            <a:r>
              <a:rPr sz="3850" spc="-315" dirty="0">
                <a:latin typeface="Verdana"/>
                <a:cs typeface="Verdana"/>
              </a:rPr>
              <a:t>V</a:t>
            </a:r>
            <a:r>
              <a:rPr sz="3850" spc="-250" dirty="0">
                <a:latin typeface="Verdana"/>
                <a:cs typeface="Verdana"/>
              </a:rPr>
              <a:t>E</a:t>
            </a:r>
            <a:r>
              <a:rPr sz="3850" spc="-350" dirty="0">
                <a:latin typeface="Verdana"/>
                <a:cs typeface="Verdana"/>
              </a:rPr>
              <a:t>Y</a:t>
            </a:r>
            <a:endParaRPr sz="38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124" y="2185515"/>
            <a:ext cx="17910175" cy="66236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56335">
              <a:lnSpc>
                <a:spcPct val="116199"/>
              </a:lnSpc>
              <a:spcBef>
                <a:spcPts val="100"/>
              </a:spcBef>
              <a:buSzPct val="96491"/>
              <a:buFont typeface="Verdana"/>
              <a:buAutoNum type="arabicPeriod"/>
              <a:tabLst>
                <a:tab pos="304165" algn="l"/>
              </a:tabLst>
            </a:pPr>
            <a:r>
              <a:rPr sz="2850" spc="-40" dirty="0">
                <a:latin typeface="Lucida Sans Unicode"/>
                <a:cs typeface="Lucida Sans Unicode"/>
              </a:rPr>
              <a:t>The</a:t>
            </a:r>
            <a:r>
              <a:rPr sz="2850" spc="-200" dirty="0">
                <a:latin typeface="Lucida Sans Unicode"/>
                <a:cs typeface="Lucida Sans Unicode"/>
              </a:rPr>
              <a:t> </a:t>
            </a:r>
            <a:r>
              <a:rPr sz="2850" spc="-15" dirty="0">
                <a:latin typeface="Lucida Sans Unicode"/>
                <a:cs typeface="Lucida Sans Unicode"/>
              </a:rPr>
              <a:t>manual</a:t>
            </a:r>
            <a:r>
              <a:rPr sz="2850" spc="-200" dirty="0">
                <a:latin typeface="Lucida Sans Unicode"/>
                <a:cs typeface="Lucida Sans Unicode"/>
              </a:rPr>
              <a:t> </a:t>
            </a:r>
            <a:r>
              <a:rPr sz="2850" spc="-30" dirty="0">
                <a:latin typeface="Lucida Sans Unicode"/>
                <a:cs typeface="Lucida Sans Unicode"/>
              </a:rPr>
              <a:t>training</a:t>
            </a:r>
            <a:r>
              <a:rPr sz="2850" spc="-195" dirty="0">
                <a:latin typeface="Lucida Sans Unicode"/>
                <a:cs typeface="Lucida Sans Unicode"/>
              </a:rPr>
              <a:t> </a:t>
            </a:r>
            <a:r>
              <a:rPr sz="2850" spc="10" dirty="0">
                <a:latin typeface="Lucida Sans Unicode"/>
                <a:cs typeface="Lucida Sans Unicode"/>
              </a:rPr>
              <a:t>and</a:t>
            </a:r>
            <a:r>
              <a:rPr sz="2850" spc="-200" dirty="0">
                <a:latin typeface="Lucida Sans Unicode"/>
                <a:cs typeface="Lucida Sans Unicode"/>
              </a:rPr>
              <a:t> </a:t>
            </a:r>
            <a:r>
              <a:rPr sz="2850" spc="30" dirty="0">
                <a:latin typeface="Lucida Sans Unicode"/>
                <a:cs typeface="Lucida Sans Unicode"/>
              </a:rPr>
              <a:t>placement</a:t>
            </a:r>
            <a:r>
              <a:rPr sz="2850" spc="-195" dirty="0">
                <a:latin typeface="Lucida Sans Unicode"/>
                <a:cs typeface="Lucida Sans Unicode"/>
              </a:rPr>
              <a:t> </a:t>
            </a:r>
            <a:r>
              <a:rPr sz="2850" spc="25" dirty="0">
                <a:latin typeface="Lucida Sans Unicode"/>
                <a:cs typeface="Lucida Sans Unicode"/>
              </a:rPr>
              <a:t>system</a:t>
            </a:r>
            <a:r>
              <a:rPr sz="2850" spc="-200" dirty="0">
                <a:latin typeface="Lucida Sans Unicode"/>
                <a:cs typeface="Lucida Sans Unicode"/>
              </a:rPr>
              <a:t> </a:t>
            </a:r>
            <a:r>
              <a:rPr sz="2850" spc="50" dirty="0">
                <a:latin typeface="Lucida Sans Unicode"/>
                <a:cs typeface="Lucida Sans Unicode"/>
              </a:rPr>
              <a:t>at</a:t>
            </a:r>
            <a:r>
              <a:rPr sz="2850" spc="-195" dirty="0">
                <a:latin typeface="Lucida Sans Unicode"/>
                <a:cs typeface="Lucida Sans Unicode"/>
              </a:rPr>
              <a:t> </a:t>
            </a:r>
            <a:r>
              <a:rPr sz="2850" spc="35" dirty="0">
                <a:latin typeface="Lucida Sans Unicode"/>
                <a:cs typeface="Lucida Sans Unicode"/>
              </a:rPr>
              <a:t>Sanjay</a:t>
            </a:r>
            <a:r>
              <a:rPr sz="2850" spc="-200" dirty="0">
                <a:latin typeface="Lucida Sans Unicode"/>
                <a:cs typeface="Lucida Sans Unicode"/>
              </a:rPr>
              <a:t> </a:t>
            </a:r>
            <a:r>
              <a:rPr sz="2850" spc="25" dirty="0">
                <a:latin typeface="Lucida Sans Unicode"/>
                <a:cs typeface="Lucida Sans Unicode"/>
              </a:rPr>
              <a:t>Ghodawat</a:t>
            </a:r>
            <a:r>
              <a:rPr sz="2850" spc="-195" dirty="0">
                <a:latin typeface="Lucida Sans Unicode"/>
                <a:cs typeface="Lucida Sans Unicode"/>
              </a:rPr>
              <a:t> </a:t>
            </a:r>
            <a:r>
              <a:rPr sz="2850" spc="25" dirty="0">
                <a:latin typeface="Lucida Sans Unicode"/>
                <a:cs typeface="Lucida Sans Unicode"/>
              </a:rPr>
              <a:t>Institute</a:t>
            </a:r>
            <a:r>
              <a:rPr sz="2850" spc="-200" dirty="0">
                <a:latin typeface="Lucida Sans Unicode"/>
                <a:cs typeface="Lucida Sans Unicode"/>
              </a:rPr>
              <a:t> </a:t>
            </a:r>
            <a:r>
              <a:rPr sz="2850" spc="55" dirty="0">
                <a:latin typeface="Lucida Sans Unicode"/>
                <a:cs typeface="Lucida Sans Unicode"/>
              </a:rPr>
              <a:t>(SGI)</a:t>
            </a:r>
            <a:r>
              <a:rPr sz="2850" spc="-195" dirty="0">
                <a:latin typeface="Lucida Sans Unicode"/>
                <a:cs typeface="Lucida Sans Unicode"/>
              </a:rPr>
              <a:t> </a:t>
            </a:r>
            <a:r>
              <a:rPr sz="2850" spc="10" dirty="0">
                <a:latin typeface="Lucida Sans Unicode"/>
                <a:cs typeface="Lucida Sans Unicode"/>
              </a:rPr>
              <a:t>causes</a:t>
            </a:r>
            <a:r>
              <a:rPr sz="2850" spc="-200" dirty="0">
                <a:latin typeface="Lucida Sans Unicode"/>
                <a:cs typeface="Lucida Sans Unicode"/>
              </a:rPr>
              <a:t> </a:t>
            </a:r>
            <a:r>
              <a:rPr sz="2850" spc="30" dirty="0">
                <a:latin typeface="Lucida Sans Unicode"/>
                <a:cs typeface="Lucida Sans Unicode"/>
              </a:rPr>
              <a:t>delays</a:t>
            </a:r>
            <a:r>
              <a:rPr sz="2850" spc="-195" dirty="0">
                <a:latin typeface="Lucida Sans Unicode"/>
                <a:cs typeface="Lucida Sans Unicode"/>
              </a:rPr>
              <a:t> </a:t>
            </a:r>
            <a:r>
              <a:rPr sz="2850" spc="-35" dirty="0">
                <a:latin typeface="Lucida Sans Unicode"/>
                <a:cs typeface="Lucida Sans Unicode"/>
              </a:rPr>
              <a:t>in </a:t>
            </a:r>
            <a:r>
              <a:rPr sz="2850" spc="-890" dirty="0">
                <a:latin typeface="Lucida Sans Unicode"/>
                <a:cs typeface="Lucida Sans Unicode"/>
              </a:rPr>
              <a:t> </a:t>
            </a:r>
            <a:r>
              <a:rPr sz="2850" spc="-70" dirty="0">
                <a:latin typeface="Lucida Sans Unicode"/>
                <a:cs typeface="Lucida Sans Unicode"/>
              </a:rPr>
              <a:t>managing</a:t>
            </a:r>
            <a:r>
              <a:rPr sz="2850" spc="-195" dirty="0">
                <a:latin typeface="Lucida Sans Unicode"/>
                <a:cs typeface="Lucida Sans Unicode"/>
              </a:rPr>
              <a:t> </a:t>
            </a:r>
            <a:r>
              <a:rPr sz="2850" spc="25" dirty="0">
                <a:latin typeface="Lucida Sans Unicode"/>
                <a:cs typeface="Lucida Sans Unicode"/>
              </a:rPr>
              <a:t>student</a:t>
            </a:r>
            <a:r>
              <a:rPr sz="2850" spc="-195" dirty="0">
                <a:latin typeface="Lucida Sans Unicode"/>
                <a:cs typeface="Lucida Sans Unicode"/>
              </a:rPr>
              <a:t> </a:t>
            </a:r>
            <a:r>
              <a:rPr sz="2850" spc="10" dirty="0">
                <a:latin typeface="Lucida Sans Unicode"/>
                <a:cs typeface="Lucida Sans Unicode"/>
              </a:rPr>
              <a:t>details</a:t>
            </a:r>
            <a:r>
              <a:rPr sz="2850" spc="-190" dirty="0">
                <a:latin typeface="Lucida Sans Unicode"/>
                <a:cs typeface="Lucida Sans Unicode"/>
              </a:rPr>
              <a:t> </a:t>
            </a:r>
            <a:r>
              <a:rPr sz="2850" spc="10" dirty="0">
                <a:latin typeface="Lucida Sans Unicode"/>
                <a:cs typeface="Lucida Sans Unicode"/>
              </a:rPr>
              <a:t>and</a:t>
            </a:r>
            <a:r>
              <a:rPr sz="2850" spc="-195" dirty="0">
                <a:latin typeface="Lucida Sans Unicode"/>
                <a:cs typeface="Lucida Sans Unicode"/>
              </a:rPr>
              <a:t> </a:t>
            </a:r>
            <a:r>
              <a:rPr sz="2850" spc="30" dirty="0">
                <a:latin typeface="Lucida Sans Unicode"/>
                <a:cs typeface="Lucida Sans Unicode"/>
              </a:rPr>
              <a:t>company</a:t>
            </a:r>
            <a:r>
              <a:rPr sz="2850" spc="-195" dirty="0">
                <a:latin typeface="Lucida Sans Unicode"/>
                <a:cs typeface="Lucida Sans Unicode"/>
              </a:rPr>
              <a:t> </a:t>
            </a:r>
            <a:r>
              <a:rPr sz="2850" spc="-5" dirty="0">
                <a:latin typeface="Lucida Sans Unicode"/>
                <a:cs typeface="Lucida Sans Unicode"/>
              </a:rPr>
              <a:t>notifications.</a:t>
            </a:r>
            <a:r>
              <a:rPr sz="2850" spc="-190" dirty="0">
                <a:latin typeface="Lucida Sans Unicode"/>
                <a:cs typeface="Lucida Sans Unicode"/>
              </a:rPr>
              <a:t> </a:t>
            </a:r>
            <a:r>
              <a:rPr sz="2850" spc="-70" dirty="0">
                <a:latin typeface="Lucida Sans Unicode"/>
                <a:cs typeface="Lucida Sans Unicode"/>
              </a:rPr>
              <a:t>To</a:t>
            </a:r>
            <a:r>
              <a:rPr sz="2850" spc="-195" dirty="0">
                <a:latin typeface="Lucida Sans Unicode"/>
                <a:cs typeface="Lucida Sans Unicode"/>
              </a:rPr>
              <a:t> </a:t>
            </a:r>
            <a:r>
              <a:rPr sz="2850" spc="30" dirty="0">
                <a:latin typeface="Lucida Sans Unicode"/>
                <a:cs typeface="Lucida Sans Unicode"/>
              </a:rPr>
              <a:t>resolve</a:t>
            </a:r>
            <a:r>
              <a:rPr sz="2850" spc="-195" dirty="0">
                <a:latin typeface="Lucida Sans Unicode"/>
                <a:cs typeface="Lucida Sans Unicode"/>
              </a:rPr>
              <a:t> </a:t>
            </a:r>
            <a:r>
              <a:rPr sz="2850" spc="-30" dirty="0">
                <a:latin typeface="Lucida Sans Unicode"/>
                <a:cs typeface="Lucida Sans Unicode"/>
              </a:rPr>
              <a:t>this,</a:t>
            </a:r>
            <a:r>
              <a:rPr sz="2850" spc="-190" dirty="0">
                <a:latin typeface="Lucida Sans Unicode"/>
                <a:cs typeface="Lucida Sans Unicode"/>
              </a:rPr>
              <a:t> </a:t>
            </a:r>
            <a:r>
              <a:rPr sz="2850" dirty="0">
                <a:latin typeface="Lucida Sans Unicode"/>
                <a:cs typeface="Lucida Sans Unicode"/>
              </a:rPr>
              <a:t>an</a:t>
            </a:r>
            <a:r>
              <a:rPr sz="2850" spc="-195" dirty="0">
                <a:latin typeface="Lucida Sans Unicode"/>
                <a:cs typeface="Lucida Sans Unicode"/>
              </a:rPr>
              <a:t> </a:t>
            </a:r>
            <a:r>
              <a:rPr sz="2850" spc="20" dirty="0">
                <a:latin typeface="Lucida Sans Unicode"/>
                <a:cs typeface="Lucida Sans Unicode"/>
              </a:rPr>
              <a:t>automated</a:t>
            </a:r>
            <a:r>
              <a:rPr sz="2850" spc="-190" dirty="0">
                <a:latin typeface="Lucida Sans Unicode"/>
                <a:cs typeface="Lucida Sans Unicode"/>
              </a:rPr>
              <a:t> </a:t>
            </a:r>
            <a:r>
              <a:rPr sz="2850" spc="25" dirty="0">
                <a:latin typeface="Lucida Sans Unicode"/>
                <a:cs typeface="Lucida Sans Unicode"/>
              </a:rPr>
              <a:t>app</a:t>
            </a:r>
            <a:r>
              <a:rPr sz="2850" spc="-195" dirty="0">
                <a:latin typeface="Lucida Sans Unicode"/>
                <a:cs typeface="Lucida Sans Unicode"/>
              </a:rPr>
              <a:t> </a:t>
            </a:r>
            <a:r>
              <a:rPr sz="2850" spc="-50" dirty="0">
                <a:latin typeface="Lucida Sans Unicode"/>
                <a:cs typeface="Lucida Sans Unicode"/>
              </a:rPr>
              <a:t>is</a:t>
            </a:r>
            <a:r>
              <a:rPr sz="2850" spc="-195" dirty="0">
                <a:latin typeface="Lucida Sans Unicode"/>
                <a:cs typeface="Lucida Sans Unicode"/>
              </a:rPr>
              <a:t> </a:t>
            </a:r>
            <a:r>
              <a:rPr sz="2850" spc="-45" dirty="0">
                <a:latin typeface="Lucida Sans Unicode"/>
                <a:cs typeface="Lucida Sans Unicode"/>
              </a:rPr>
              <a:t>being </a:t>
            </a:r>
            <a:r>
              <a:rPr sz="2850" spc="-40" dirty="0">
                <a:latin typeface="Lucida Sans Unicode"/>
                <a:cs typeface="Lucida Sans Unicode"/>
              </a:rPr>
              <a:t> </a:t>
            </a:r>
            <a:r>
              <a:rPr sz="2850" spc="40" dirty="0">
                <a:latin typeface="Lucida Sans Unicode"/>
                <a:cs typeface="Lucida Sans Unicode"/>
              </a:rPr>
              <a:t>developed </a:t>
            </a:r>
            <a:r>
              <a:rPr sz="2850" spc="55" dirty="0">
                <a:latin typeface="Lucida Sans Unicode"/>
                <a:cs typeface="Lucida Sans Unicode"/>
              </a:rPr>
              <a:t>to </a:t>
            </a:r>
            <a:r>
              <a:rPr sz="2850" spc="5" dirty="0">
                <a:latin typeface="Lucida Sans Unicode"/>
                <a:cs typeface="Lucida Sans Unicode"/>
              </a:rPr>
              <a:t>streamline </a:t>
            </a:r>
            <a:r>
              <a:rPr sz="2850" spc="25" dirty="0">
                <a:latin typeface="Lucida Sans Unicode"/>
                <a:cs typeface="Lucida Sans Unicode"/>
              </a:rPr>
              <a:t>these </a:t>
            </a:r>
            <a:r>
              <a:rPr sz="2850" dirty="0">
                <a:latin typeface="Lucida Sans Unicode"/>
                <a:cs typeface="Lucida Sans Unicode"/>
              </a:rPr>
              <a:t>processes, </a:t>
            </a:r>
            <a:r>
              <a:rPr sz="2850" spc="-30" dirty="0">
                <a:latin typeface="Lucida Sans Unicode"/>
                <a:cs typeface="Lucida Sans Unicode"/>
              </a:rPr>
              <a:t>allowing </a:t>
            </a:r>
            <a:r>
              <a:rPr sz="2850" spc="20" dirty="0">
                <a:latin typeface="Lucida Sans Unicode"/>
                <a:cs typeface="Lucida Sans Unicode"/>
              </a:rPr>
              <a:t>students </a:t>
            </a:r>
            <a:r>
              <a:rPr sz="2850" spc="10" dirty="0">
                <a:latin typeface="Lucida Sans Unicode"/>
                <a:cs typeface="Lucida Sans Unicode"/>
              </a:rPr>
              <a:t>and </a:t>
            </a:r>
            <a:r>
              <a:rPr sz="2850" spc="25" dirty="0">
                <a:latin typeface="Lucida Sans Unicode"/>
                <a:cs typeface="Lucida Sans Unicode"/>
              </a:rPr>
              <a:t>TPOs </a:t>
            </a:r>
            <a:r>
              <a:rPr sz="2850" spc="55" dirty="0">
                <a:latin typeface="Lucida Sans Unicode"/>
                <a:cs typeface="Lucida Sans Unicode"/>
              </a:rPr>
              <a:t>to </a:t>
            </a:r>
            <a:r>
              <a:rPr sz="2850" spc="35" dirty="0">
                <a:latin typeface="Lucida Sans Unicode"/>
                <a:cs typeface="Lucida Sans Unicode"/>
              </a:rPr>
              <a:t>efficiently </a:t>
            </a:r>
            <a:r>
              <a:rPr sz="2850" spc="-35" dirty="0">
                <a:latin typeface="Lucida Sans Unicode"/>
                <a:cs typeface="Lucida Sans Unicode"/>
              </a:rPr>
              <a:t>manage </a:t>
            </a:r>
            <a:r>
              <a:rPr sz="2850" spc="-30" dirty="0">
                <a:latin typeface="Lucida Sans Unicode"/>
                <a:cs typeface="Lucida Sans Unicode"/>
              </a:rPr>
              <a:t> </a:t>
            </a:r>
            <a:r>
              <a:rPr sz="2850" spc="30" dirty="0">
                <a:latin typeface="Lucida Sans Unicode"/>
                <a:cs typeface="Lucida Sans Unicode"/>
              </a:rPr>
              <a:t>placement</a:t>
            </a:r>
            <a:r>
              <a:rPr sz="2850" spc="-204" dirty="0">
                <a:latin typeface="Lucida Sans Unicode"/>
                <a:cs typeface="Lucida Sans Unicode"/>
              </a:rPr>
              <a:t> </a:t>
            </a:r>
            <a:r>
              <a:rPr sz="2850" spc="25" dirty="0">
                <a:latin typeface="Lucida Sans Unicode"/>
                <a:cs typeface="Lucida Sans Unicode"/>
              </a:rPr>
              <a:t>activities</a:t>
            </a:r>
            <a:r>
              <a:rPr sz="2850" spc="-204" dirty="0">
                <a:latin typeface="Lucida Sans Unicode"/>
                <a:cs typeface="Lucida Sans Unicode"/>
              </a:rPr>
              <a:t> </a:t>
            </a:r>
            <a:r>
              <a:rPr sz="2850" spc="-20" dirty="0">
                <a:latin typeface="Lucida Sans Unicode"/>
                <a:cs typeface="Lucida Sans Unicode"/>
              </a:rPr>
              <a:t>through</a:t>
            </a:r>
            <a:r>
              <a:rPr sz="2850" spc="-204" dirty="0">
                <a:latin typeface="Lucida Sans Unicode"/>
                <a:cs typeface="Lucida Sans Unicode"/>
              </a:rPr>
              <a:t> </a:t>
            </a:r>
            <a:r>
              <a:rPr sz="2850" dirty="0">
                <a:latin typeface="Lucida Sans Unicode"/>
                <a:cs typeface="Lucida Sans Unicode"/>
              </a:rPr>
              <a:t>an</a:t>
            </a:r>
            <a:r>
              <a:rPr sz="2850" spc="-204" dirty="0">
                <a:latin typeface="Lucida Sans Unicode"/>
                <a:cs typeface="Lucida Sans Unicode"/>
              </a:rPr>
              <a:t> </a:t>
            </a:r>
            <a:r>
              <a:rPr sz="2850" spc="-10" dirty="0">
                <a:latin typeface="Lucida Sans Unicode"/>
                <a:cs typeface="Lucida Sans Unicode"/>
              </a:rPr>
              <a:t>Android</a:t>
            </a:r>
            <a:r>
              <a:rPr sz="2850" spc="-204" dirty="0">
                <a:latin typeface="Lucida Sans Unicode"/>
                <a:cs typeface="Lucida Sans Unicode"/>
              </a:rPr>
              <a:t> </a:t>
            </a:r>
            <a:r>
              <a:rPr sz="2850" spc="-25" dirty="0">
                <a:latin typeface="Lucida Sans Unicode"/>
                <a:cs typeface="Lucida Sans Unicode"/>
              </a:rPr>
              <a:t>app.</a:t>
            </a:r>
            <a:endParaRPr sz="2850">
              <a:latin typeface="Lucida Sans Unicode"/>
              <a:cs typeface="Lucida Sans Unicode"/>
            </a:endParaRPr>
          </a:p>
          <a:p>
            <a:pPr marL="12700" marR="5080">
              <a:lnSpc>
                <a:spcPct val="116700"/>
              </a:lnSpc>
              <a:spcBef>
                <a:spcPts val="1000"/>
              </a:spcBef>
              <a:buSzPct val="96666"/>
              <a:buFont typeface="Verdana"/>
              <a:buAutoNum type="arabicPeriod"/>
              <a:tabLst>
                <a:tab pos="327660" algn="l"/>
              </a:tabLst>
            </a:pPr>
            <a:r>
              <a:rPr sz="3000" spc="-30" dirty="0">
                <a:latin typeface="Lucida Sans Unicode"/>
                <a:cs typeface="Lucida Sans Unicode"/>
              </a:rPr>
              <a:t>The </a:t>
            </a:r>
            <a:r>
              <a:rPr sz="3000" spc="35" dirty="0">
                <a:latin typeface="Lucida Sans Unicode"/>
                <a:cs typeface="Lucida Sans Unicode"/>
              </a:rPr>
              <a:t>project </a:t>
            </a:r>
            <a:r>
              <a:rPr sz="3000" spc="-30" dirty="0">
                <a:latin typeface="Lucida Sans Unicode"/>
                <a:cs typeface="Lucida Sans Unicode"/>
              </a:rPr>
              <a:t>aims </a:t>
            </a:r>
            <a:r>
              <a:rPr sz="3000" spc="60" dirty="0">
                <a:latin typeface="Lucida Sans Unicode"/>
                <a:cs typeface="Lucida Sans Unicode"/>
              </a:rPr>
              <a:t>to </a:t>
            </a:r>
            <a:r>
              <a:rPr sz="3000" spc="65" dirty="0">
                <a:latin typeface="Lucida Sans Unicode"/>
                <a:cs typeface="Lucida Sans Unicode"/>
              </a:rPr>
              <a:t>create </a:t>
            </a:r>
            <a:r>
              <a:rPr sz="3000" spc="20" dirty="0">
                <a:latin typeface="Lucida Sans Unicode"/>
                <a:cs typeface="Lucida Sans Unicode"/>
              </a:rPr>
              <a:t>a </a:t>
            </a:r>
            <a:r>
              <a:rPr sz="3000" spc="-40" dirty="0">
                <a:latin typeface="Lucida Sans Unicode"/>
                <a:cs typeface="Lucida Sans Unicode"/>
              </a:rPr>
              <a:t>web-based </a:t>
            </a:r>
            <a:r>
              <a:rPr sz="3000" spc="40" dirty="0">
                <a:latin typeface="Lucida Sans Unicode"/>
                <a:cs typeface="Lucida Sans Unicode"/>
              </a:rPr>
              <a:t>placement </a:t>
            </a:r>
            <a:r>
              <a:rPr sz="3000" spc="-5" dirty="0">
                <a:latin typeface="Lucida Sans Unicode"/>
                <a:cs typeface="Lucida Sans Unicode"/>
              </a:rPr>
              <a:t>management </a:t>
            </a:r>
            <a:r>
              <a:rPr sz="3000" spc="30" dirty="0">
                <a:latin typeface="Lucida Sans Unicode"/>
                <a:cs typeface="Lucida Sans Unicode"/>
              </a:rPr>
              <a:t>system </a:t>
            </a:r>
            <a:r>
              <a:rPr sz="3000" spc="25" dirty="0">
                <a:latin typeface="Lucida Sans Unicode"/>
                <a:cs typeface="Lucida Sans Unicode"/>
              </a:rPr>
              <a:t>for </a:t>
            </a:r>
            <a:r>
              <a:rPr sz="3000" spc="20" dirty="0">
                <a:latin typeface="Lucida Sans Unicode"/>
                <a:cs typeface="Lucida Sans Unicode"/>
              </a:rPr>
              <a:t>a </a:t>
            </a:r>
            <a:r>
              <a:rPr sz="3000" spc="5" dirty="0">
                <a:latin typeface="Lucida Sans Unicode"/>
                <a:cs typeface="Lucida Sans Unicode"/>
              </a:rPr>
              <a:t>college </a:t>
            </a:r>
            <a:r>
              <a:rPr sz="3000" spc="10" dirty="0">
                <a:latin typeface="Lucida Sans Unicode"/>
                <a:cs typeface="Lucida Sans Unicode"/>
              </a:rPr>
              <a:t>on </a:t>
            </a:r>
            <a:r>
              <a:rPr sz="3000" spc="15" dirty="0">
                <a:latin typeface="Lucida Sans Unicode"/>
                <a:cs typeface="Lucida Sans Unicode"/>
              </a:rPr>
              <a:t> </a:t>
            </a:r>
            <a:r>
              <a:rPr sz="3000" spc="10" dirty="0">
                <a:latin typeface="Lucida Sans Unicode"/>
                <a:cs typeface="Lucida Sans Unicode"/>
              </a:rPr>
              <a:t>Windows,</a:t>
            </a:r>
            <a:r>
              <a:rPr sz="3000" spc="-210" dirty="0">
                <a:latin typeface="Lucida Sans Unicode"/>
                <a:cs typeface="Lucida Sans Unicode"/>
              </a:rPr>
              <a:t> </a:t>
            </a:r>
            <a:r>
              <a:rPr sz="3000" spc="-20" dirty="0">
                <a:latin typeface="Lucida Sans Unicode"/>
                <a:cs typeface="Lucida Sans Unicode"/>
              </a:rPr>
              <a:t>enabling</a:t>
            </a:r>
            <a:r>
              <a:rPr sz="3000" spc="-204" dirty="0">
                <a:latin typeface="Lucida Sans Unicode"/>
                <a:cs typeface="Lucida Sans Unicode"/>
              </a:rPr>
              <a:t> </a:t>
            </a:r>
            <a:r>
              <a:rPr sz="3000" spc="55" dirty="0">
                <a:latin typeface="Lucida Sans Unicode"/>
                <a:cs typeface="Lucida Sans Unicode"/>
              </a:rPr>
              <a:t>the</a:t>
            </a:r>
            <a:r>
              <a:rPr sz="3000" spc="-210" dirty="0">
                <a:latin typeface="Lucida Sans Unicode"/>
                <a:cs typeface="Lucida Sans Unicode"/>
              </a:rPr>
              <a:t> </a:t>
            </a:r>
            <a:r>
              <a:rPr sz="3000" spc="40" dirty="0">
                <a:latin typeface="Lucida Sans Unicode"/>
                <a:cs typeface="Lucida Sans Unicode"/>
              </a:rPr>
              <a:t>placement</a:t>
            </a:r>
            <a:r>
              <a:rPr sz="3000" spc="-204" dirty="0">
                <a:latin typeface="Lucida Sans Unicode"/>
                <a:cs typeface="Lucida Sans Unicode"/>
              </a:rPr>
              <a:t> </a:t>
            </a:r>
            <a:r>
              <a:rPr sz="3000" spc="40" dirty="0">
                <a:latin typeface="Lucida Sans Unicode"/>
                <a:cs typeface="Lucida Sans Unicode"/>
              </a:rPr>
              <a:t>department</a:t>
            </a:r>
            <a:r>
              <a:rPr sz="3000" spc="-204" dirty="0">
                <a:latin typeface="Lucida Sans Unicode"/>
                <a:cs typeface="Lucida Sans Unicode"/>
              </a:rPr>
              <a:t> </a:t>
            </a:r>
            <a:r>
              <a:rPr sz="3000" spc="60" dirty="0">
                <a:latin typeface="Lucida Sans Unicode"/>
                <a:cs typeface="Lucida Sans Unicode"/>
              </a:rPr>
              <a:t>to</a:t>
            </a:r>
            <a:r>
              <a:rPr sz="3000" spc="-210" dirty="0">
                <a:latin typeface="Lucida Sans Unicode"/>
                <a:cs typeface="Lucida Sans Unicode"/>
              </a:rPr>
              <a:t> </a:t>
            </a:r>
            <a:r>
              <a:rPr sz="3000" spc="30" dirty="0">
                <a:latin typeface="Lucida Sans Unicode"/>
                <a:cs typeface="Lucida Sans Unicode"/>
              </a:rPr>
              <a:t>store</a:t>
            </a:r>
            <a:r>
              <a:rPr sz="3000" spc="-204" dirty="0">
                <a:latin typeface="Lucida Sans Unicode"/>
                <a:cs typeface="Lucida Sans Unicode"/>
              </a:rPr>
              <a:t> </a:t>
            </a:r>
            <a:r>
              <a:rPr sz="3000" spc="20" dirty="0">
                <a:latin typeface="Lucida Sans Unicode"/>
                <a:cs typeface="Lucida Sans Unicode"/>
              </a:rPr>
              <a:t>and</a:t>
            </a:r>
            <a:r>
              <a:rPr sz="3000" spc="-210" dirty="0">
                <a:latin typeface="Lucida Sans Unicode"/>
                <a:cs typeface="Lucida Sans Unicode"/>
              </a:rPr>
              <a:t> </a:t>
            </a:r>
            <a:r>
              <a:rPr sz="3000" spc="-30" dirty="0">
                <a:latin typeface="Lucida Sans Unicode"/>
                <a:cs typeface="Lucida Sans Unicode"/>
              </a:rPr>
              <a:t>manage</a:t>
            </a:r>
            <a:r>
              <a:rPr sz="3000" spc="-204" dirty="0">
                <a:latin typeface="Lucida Sans Unicode"/>
                <a:cs typeface="Lucida Sans Unicode"/>
              </a:rPr>
              <a:t> </a:t>
            </a:r>
            <a:r>
              <a:rPr sz="3000" spc="35" dirty="0">
                <a:latin typeface="Lucida Sans Unicode"/>
                <a:cs typeface="Lucida Sans Unicode"/>
              </a:rPr>
              <a:t>student</a:t>
            </a:r>
            <a:r>
              <a:rPr sz="3000" spc="-204" dirty="0">
                <a:latin typeface="Lucida Sans Unicode"/>
                <a:cs typeface="Lucida Sans Unicode"/>
              </a:rPr>
              <a:t> </a:t>
            </a:r>
            <a:r>
              <a:rPr sz="3000" spc="-5" dirty="0">
                <a:latin typeface="Lucida Sans Unicode"/>
                <a:cs typeface="Lucida Sans Unicode"/>
              </a:rPr>
              <a:t>details.</a:t>
            </a:r>
            <a:r>
              <a:rPr sz="3000" spc="-210" dirty="0">
                <a:latin typeface="Lucida Sans Unicode"/>
                <a:cs typeface="Lucida Sans Unicode"/>
              </a:rPr>
              <a:t> </a:t>
            </a:r>
            <a:r>
              <a:rPr sz="3000" spc="60" dirty="0">
                <a:latin typeface="Lucida Sans Unicode"/>
                <a:cs typeface="Lucida Sans Unicode"/>
              </a:rPr>
              <a:t>Students</a:t>
            </a:r>
            <a:r>
              <a:rPr sz="3000" spc="-204" dirty="0">
                <a:latin typeface="Lucida Sans Unicode"/>
                <a:cs typeface="Lucida Sans Unicode"/>
              </a:rPr>
              <a:t> </a:t>
            </a:r>
            <a:r>
              <a:rPr sz="3000" spc="50" dirty="0">
                <a:latin typeface="Lucida Sans Unicode"/>
                <a:cs typeface="Lucida Sans Unicode"/>
              </a:rPr>
              <a:t>can </a:t>
            </a:r>
            <a:r>
              <a:rPr sz="3000" spc="-935" dirty="0">
                <a:latin typeface="Lucida Sans Unicode"/>
                <a:cs typeface="Lucida Sans Unicode"/>
              </a:rPr>
              <a:t> </a:t>
            </a:r>
            <a:r>
              <a:rPr sz="3000" spc="15" dirty="0">
                <a:latin typeface="Lucida Sans Unicode"/>
                <a:cs typeface="Lucida Sans Unicode"/>
              </a:rPr>
              <a:t>upload </a:t>
            </a:r>
            <a:r>
              <a:rPr sz="3000" spc="20" dirty="0">
                <a:latin typeface="Lucida Sans Unicode"/>
                <a:cs typeface="Lucida Sans Unicode"/>
              </a:rPr>
              <a:t>their </a:t>
            </a:r>
            <a:r>
              <a:rPr sz="3000" spc="-10" dirty="0">
                <a:latin typeface="Lucida Sans Unicode"/>
                <a:cs typeface="Lucida Sans Unicode"/>
              </a:rPr>
              <a:t>information, </a:t>
            </a:r>
            <a:r>
              <a:rPr sz="3000" spc="20" dirty="0">
                <a:latin typeface="Lucida Sans Unicode"/>
                <a:cs typeface="Lucida Sans Unicode"/>
              </a:rPr>
              <a:t>and </a:t>
            </a:r>
            <a:r>
              <a:rPr sz="3000" spc="55" dirty="0">
                <a:latin typeface="Lucida Sans Unicode"/>
                <a:cs typeface="Lucida Sans Unicode"/>
              </a:rPr>
              <a:t>the </a:t>
            </a:r>
            <a:r>
              <a:rPr sz="3000" spc="30" dirty="0">
                <a:latin typeface="Lucida Sans Unicode"/>
                <a:cs typeface="Lucida Sans Unicode"/>
              </a:rPr>
              <a:t>system </a:t>
            </a:r>
            <a:r>
              <a:rPr sz="3000" spc="15" dirty="0">
                <a:latin typeface="Lucida Sans Unicode"/>
                <a:cs typeface="Lucida Sans Unicode"/>
              </a:rPr>
              <a:t>helps </a:t>
            </a:r>
            <a:r>
              <a:rPr sz="3000" spc="55" dirty="0">
                <a:latin typeface="Lucida Sans Unicode"/>
                <a:cs typeface="Lucida Sans Unicode"/>
              </a:rPr>
              <a:t>the </a:t>
            </a:r>
            <a:r>
              <a:rPr sz="3000" spc="5" dirty="0">
                <a:latin typeface="Lucida Sans Unicode"/>
                <a:cs typeface="Lucida Sans Unicode"/>
              </a:rPr>
              <a:t>college track </a:t>
            </a:r>
            <a:r>
              <a:rPr sz="3000" spc="15" dirty="0">
                <a:latin typeface="Lucida Sans Unicode"/>
                <a:cs typeface="Lucida Sans Unicode"/>
              </a:rPr>
              <a:t>placements, </a:t>
            </a:r>
            <a:r>
              <a:rPr sz="3000" spc="-10" dirty="0">
                <a:latin typeface="Lucida Sans Unicode"/>
                <a:cs typeface="Lucida Sans Unicode"/>
              </a:rPr>
              <a:t>reducing </a:t>
            </a:r>
            <a:r>
              <a:rPr sz="3000" spc="-5" dirty="0">
                <a:latin typeface="Lucida Sans Unicode"/>
                <a:cs typeface="Lucida Sans Unicode"/>
              </a:rPr>
              <a:t>manual </a:t>
            </a:r>
            <a:r>
              <a:rPr sz="3000" dirty="0">
                <a:latin typeface="Lucida Sans Unicode"/>
                <a:cs typeface="Lucida Sans Unicode"/>
              </a:rPr>
              <a:t> </a:t>
            </a:r>
            <a:r>
              <a:rPr sz="3000" spc="-40" dirty="0">
                <a:latin typeface="Lucida Sans Unicode"/>
                <a:cs typeface="Lucida Sans Unicode"/>
              </a:rPr>
              <a:t>work</a:t>
            </a:r>
            <a:r>
              <a:rPr sz="3000" spc="-220" dirty="0">
                <a:latin typeface="Lucida Sans Unicode"/>
                <a:cs typeface="Lucida Sans Unicode"/>
              </a:rPr>
              <a:t> </a:t>
            </a:r>
            <a:r>
              <a:rPr sz="3000" spc="20" dirty="0">
                <a:latin typeface="Lucida Sans Unicode"/>
                <a:cs typeface="Lucida Sans Unicode"/>
              </a:rPr>
              <a:t>and</a:t>
            </a:r>
            <a:r>
              <a:rPr sz="3000" spc="-215" dirty="0">
                <a:latin typeface="Lucida Sans Unicode"/>
                <a:cs typeface="Lucida Sans Unicode"/>
              </a:rPr>
              <a:t> </a:t>
            </a:r>
            <a:r>
              <a:rPr sz="3000" spc="-15" dirty="0">
                <a:latin typeface="Lucida Sans Unicode"/>
                <a:cs typeface="Lucida Sans Unicode"/>
              </a:rPr>
              <a:t>paperwork.</a:t>
            </a:r>
            <a:endParaRPr sz="3000">
              <a:latin typeface="Lucida Sans Unicode"/>
              <a:cs typeface="Lucida Sans Unicode"/>
            </a:endParaRPr>
          </a:p>
          <a:p>
            <a:pPr marL="68580" marR="993140">
              <a:lnSpc>
                <a:spcPct val="115900"/>
              </a:lnSpc>
              <a:spcBef>
                <a:spcPts val="1110"/>
              </a:spcBef>
              <a:buSzPct val="96363"/>
              <a:buFont typeface="Verdana"/>
              <a:buAutoNum type="arabicPeriod"/>
              <a:tabLst>
                <a:tab pos="367665" algn="l"/>
              </a:tabLst>
            </a:pPr>
            <a:r>
              <a:rPr sz="2750" spc="-35" dirty="0">
                <a:latin typeface="Lucida Sans Unicode"/>
                <a:cs typeface="Lucida Sans Unicode"/>
              </a:rPr>
              <a:t>The </a:t>
            </a:r>
            <a:r>
              <a:rPr sz="2750" spc="35" dirty="0">
                <a:latin typeface="Lucida Sans Unicode"/>
                <a:cs typeface="Lucida Sans Unicode"/>
              </a:rPr>
              <a:t>web </a:t>
            </a:r>
            <a:r>
              <a:rPr sz="2750" spc="25" dirty="0">
                <a:latin typeface="Lucida Sans Unicode"/>
                <a:cs typeface="Lucida Sans Unicode"/>
              </a:rPr>
              <a:t>portal </a:t>
            </a:r>
            <a:r>
              <a:rPr sz="2750" spc="15" dirty="0">
                <a:latin typeface="Lucida Sans Unicode"/>
                <a:cs typeface="Lucida Sans Unicode"/>
              </a:rPr>
              <a:t>automates </a:t>
            </a:r>
            <a:r>
              <a:rPr sz="2750" spc="45" dirty="0">
                <a:latin typeface="Lucida Sans Unicode"/>
                <a:cs typeface="Lucida Sans Unicode"/>
              </a:rPr>
              <a:t>the </a:t>
            </a:r>
            <a:r>
              <a:rPr sz="2750" spc="30" dirty="0">
                <a:latin typeface="Lucida Sans Unicode"/>
                <a:cs typeface="Lucida Sans Unicode"/>
              </a:rPr>
              <a:t>placement cell's </a:t>
            </a:r>
            <a:r>
              <a:rPr sz="2750" spc="15" dirty="0">
                <a:latin typeface="Lucida Sans Unicode"/>
                <a:cs typeface="Lucida Sans Unicode"/>
              </a:rPr>
              <a:t>processes </a:t>
            </a:r>
            <a:r>
              <a:rPr sz="2750" spc="75" dirty="0">
                <a:latin typeface="Lucida Sans Unicode"/>
                <a:cs typeface="Lucida Sans Unicode"/>
              </a:rPr>
              <a:t>by </a:t>
            </a:r>
            <a:r>
              <a:rPr sz="2750" spc="-30" dirty="0">
                <a:latin typeface="Lucida Sans Unicode"/>
                <a:cs typeface="Lucida Sans Unicode"/>
              </a:rPr>
              <a:t>storing </a:t>
            </a:r>
            <a:r>
              <a:rPr sz="2750" spc="10" dirty="0">
                <a:latin typeface="Lucida Sans Unicode"/>
                <a:cs typeface="Lucida Sans Unicode"/>
              </a:rPr>
              <a:t>and </a:t>
            </a:r>
            <a:r>
              <a:rPr sz="2750" spc="-65" dirty="0">
                <a:latin typeface="Lucida Sans Unicode"/>
                <a:cs typeface="Lucida Sans Unicode"/>
              </a:rPr>
              <a:t>managing </a:t>
            </a:r>
            <a:r>
              <a:rPr sz="2750" spc="20" dirty="0">
                <a:latin typeface="Lucida Sans Unicode"/>
                <a:cs typeface="Lucida Sans Unicode"/>
              </a:rPr>
              <a:t>students' </a:t>
            </a:r>
            <a:r>
              <a:rPr sz="2750" spc="25" dirty="0">
                <a:latin typeface="Lucida Sans Unicode"/>
                <a:cs typeface="Lucida Sans Unicode"/>
              </a:rPr>
              <a:t> </a:t>
            </a:r>
            <a:r>
              <a:rPr sz="2750" spc="-10" dirty="0">
                <a:latin typeface="Lucida Sans Unicode"/>
                <a:cs typeface="Lucida Sans Unicode"/>
              </a:rPr>
              <a:t>personal,</a:t>
            </a:r>
            <a:r>
              <a:rPr sz="2750" spc="-190" dirty="0">
                <a:latin typeface="Lucida Sans Unicode"/>
                <a:cs typeface="Lucida Sans Unicode"/>
              </a:rPr>
              <a:t> </a:t>
            </a:r>
            <a:r>
              <a:rPr sz="2750" spc="5" dirty="0">
                <a:latin typeface="Lucida Sans Unicode"/>
                <a:cs typeface="Lucida Sans Unicode"/>
              </a:rPr>
              <a:t>academic,</a:t>
            </a:r>
            <a:r>
              <a:rPr sz="2750" spc="-190" dirty="0">
                <a:latin typeface="Lucida Sans Unicode"/>
                <a:cs typeface="Lucida Sans Unicode"/>
              </a:rPr>
              <a:t> </a:t>
            </a:r>
            <a:r>
              <a:rPr sz="2750" spc="10" dirty="0">
                <a:latin typeface="Lucida Sans Unicode"/>
                <a:cs typeface="Lucida Sans Unicode"/>
              </a:rPr>
              <a:t>and</a:t>
            </a:r>
            <a:r>
              <a:rPr sz="2750" spc="-190" dirty="0">
                <a:latin typeface="Lucida Sans Unicode"/>
                <a:cs typeface="Lucida Sans Unicode"/>
              </a:rPr>
              <a:t> </a:t>
            </a:r>
            <a:r>
              <a:rPr sz="2750" spc="-65" dirty="0">
                <a:latin typeface="Lucida Sans Unicode"/>
                <a:cs typeface="Lucida Sans Unicode"/>
              </a:rPr>
              <a:t>skill</a:t>
            </a:r>
            <a:r>
              <a:rPr sz="2750" spc="-190" dirty="0">
                <a:latin typeface="Lucida Sans Unicode"/>
                <a:cs typeface="Lucida Sans Unicode"/>
              </a:rPr>
              <a:t> </a:t>
            </a:r>
            <a:r>
              <a:rPr sz="2750" spc="-15" dirty="0">
                <a:latin typeface="Lucida Sans Unicode"/>
                <a:cs typeface="Lucida Sans Unicode"/>
              </a:rPr>
              <a:t>information.</a:t>
            </a:r>
            <a:r>
              <a:rPr sz="2750" spc="-185" dirty="0">
                <a:latin typeface="Lucida Sans Unicode"/>
                <a:cs typeface="Lucida Sans Unicode"/>
              </a:rPr>
              <a:t> </a:t>
            </a:r>
            <a:r>
              <a:rPr sz="2750" spc="50" dirty="0">
                <a:latin typeface="Lucida Sans Unicode"/>
                <a:cs typeface="Lucida Sans Unicode"/>
              </a:rPr>
              <a:t>Students</a:t>
            </a:r>
            <a:r>
              <a:rPr sz="2750" spc="-190" dirty="0">
                <a:latin typeface="Lucida Sans Unicode"/>
                <a:cs typeface="Lucida Sans Unicode"/>
              </a:rPr>
              <a:t> </a:t>
            </a:r>
            <a:r>
              <a:rPr sz="2750" spc="40" dirty="0">
                <a:latin typeface="Lucida Sans Unicode"/>
                <a:cs typeface="Lucida Sans Unicode"/>
              </a:rPr>
              <a:t>can</a:t>
            </a:r>
            <a:r>
              <a:rPr sz="2750" spc="-190" dirty="0">
                <a:latin typeface="Lucida Sans Unicode"/>
                <a:cs typeface="Lucida Sans Unicode"/>
              </a:rPr>
              <a:t> </a:t>
            </a:r>
            <a:r>
              <a:rPr sz="2750" spc="40" dirty="0">
                <a:latin typeface="Lucida Sans Unicode"/>
                <a:cs typeface="Lucida Sans Unicode"/>
              </a:rPr>
              <a:t>apply</a:t>
            </a:r>
            <a:r>
              <a:rPr sz="2750" spc="-190" dirty="0">
                <a:latin typeface="Lucida Sans Unicode"/>
                <a:cs typeface="Lucida Sans Unicode"/>
              </a:rPr>
              <a:t> </a:t>
            </a:r>
            <a:r>
              <a:rPr sz="2750" spc="20" dirty="0">
                <a:latin typeface="Lucida Sans Unicode"/>
                <a:cs typeface="Lucida Sans Unicode"/>
              </a:rPr>
              <a:t>for</a:t>
            </a:r>
            <a:r>
              <a:rPr sz="2750" spc="-185" dirty="0">
                <a:latin typeface="Lucida Sans Unicode"/>
                <a:cs typeface="Lucida Sans Unicode"/>
              </a:rPr>
              <a:t> </a:t>
            </a:r>
            <a:r>
              <a:rPr sz="2750" spc="-25" dirty="0">
                <a:latin typeface="Lucida Sans Unicode"/>
                <a:cs typeface="Lucida Sans Unicode"/>
              </a:rPr>
              <a:t>jobs</a:t>
            </a:r>
            <a:r>
              <a:rPr sz="2750" spc="-190" dirty="0">
                <a:latin typeface="Lucida Sans Unicode"/>
                <a:cs typeface="Lucida Sans Unicode"/>
              </a:rPr>
              <a:t> </a:t>
            </a:r>
            <a:r>
              <a:rPr sz="2750" spc="10" dirty="0">
                <a:latin typeface="Lucida Sans Unicode"/>
                <a:cs typeface="Lucida Sans Unicode"/>
              </a:rPr>
              <a:t>and</a:t>
            </a:r>
            <a:r>
              <a:rPr sz="2750" spc="-190" dirty="0">
                <a:latin typeface="Lucida Sans Unicode"/>
                <a:cs typeface="Lucida Sans Unicode"/>
              </a:rPr>
              <a:t> </a:t>
            </a:r>
            <a:r>
              <a:rPr sz="2750" spc="30" dirty="0">
                <a:latin typeface="Lucida Sans Unicode"/>
                <a:cs typeface="Lucida Sans Unicode"/>
              </a:rPr>
              <a:t>update</a:t>
            </a:r>
            <a:r>
              <a:rPr sz="2750" spc="-190" dirty="0">
                <a:latin typeface="Lucida Sans Unicode"/>
                <a:cs typeface="Lucida Sans Unicode"/>
              </a:rPr>
              <a:t> </a:t>
            </a:r>
            <a:r>
              <a:rPr sz="2750" spc="15" dirty="0">
                <a:latin typeface="Lucida Sans Unicode"/>
                <a:cs typeface="Lucida Sans Unicode"/>
              </a:rPr>
              <a:t>their</a:t>
            </a:r>
            <a:r>
              <a:rPr sz="2750" spc="-185" dirty="0">
                <a:latin typeface="Lucida Sans Unicode"/>
                <a:cs typeface="Lucida Sans Unicode"/>
              </a:rPr>
              <a:t> </a:t>
            </a:r>
            <a:r>
              <a:rPr sz="2750" spc="-10" dirty="0">
                <a:latin typeface="Lucida Sans Unicode"/>
                <a:cs typeface="Lucida Sans Unicode"/>
              </a:rPr>
              <a:t>details,</a:t>
            </a:r>
            <a:r>
              <a:rPr sz="2750" spc="-190" dirty="0">
                <a:latin typeface="Lucida Sans Unicode"/>
                <a:cs typeface="Lucida Sans Unicode"/>
              </a:rPr>
              <a:t> </a:t>
            </a:r>
            <a:r>
              <a:rPr sz="2750" spc="5" dirty="0">
                <a:latin typeface="Lucida Sans Unicode"/>
                <a:cs typeface="Lucida Sans Unicode"/>
              </a:rPr>
              <a:t>while </a:t>
            </a:r>
            <a:r>
              <a:rPr sz="2750" spc="-855" dirty="0">
                <a:latin typeface="Lucida Sans Unicode"/>
                <a:cs typeface="Lucida Sans Unicode"/>
              </a:rPr>
              <a:t> </a:t>
            </a:r>
            <a:r>
              <a:rPr sz="2750" spc="10" dirty="0">
                <a:latin typeface="Lucida Sans Unicode"/>
                <a:cs typeface="Lucida Sans Unicode"/>
              </a:rPr>
              <a:t>T&amp;P</a:t>
            </a:r>
            <a:r>
              <a:rPr sz="2750" spc="-195" dirty="0">
                <a:latin typeface="Lucida Sans Unicode"/>
                <a:cs typeface="Lucida Sans Unicode"/>
              </a:rPr>
              <a:t> </a:t>
            </a:r>
            <a:r>
              <a:rPr sz="2750" spc="20" dirty="0">
                <a:latin typeface="Lucida Sans Unicode"/>
                <a:cs typeface="Lucida Sans Unicode"/>
              </a:rPr>
              <a:t>officers</a:t>
            </a:r>
            <a:r>
              <a:rPr sz="2750" spc="-195" dirty="0">
                <a:latin typeface="Lucida Sans Unicode"/>
                <a:cs typeface="Lucida Sans Unicode"/>
              </a:rPr>
              <a:t> </a:t>
            </a:r>
            <a:r>
              <a:rPr sz="2750" spc="40" dirty="0">
                <a:latin typeface="Lucida Sans Unicode"/>
                <a:cs typeface="Lucida Sans Unicode"/>
              </a:rPr>
              <a:t>can</a:t>
            </a:r>
            <a:r>
              <a:rPr sz="2750" spc="-195" dirty="0">
                <a:latin typeface="Lucida Sans Unicode"/>
                <a:cs typeface="Lucida Sans Unicode"/>
              </a:rPr>
              <a:t> </a:t>
            </a:r>
            <a:r>
              <a:rPr sz="2750" spc="25" dirty="0">
                <a:latin typeface="Lucida Sans Unicode"/>
                <a:cs typeface="Lucida Sans Unicode"/>
              </a:rPr>
              <a:t>filter</a:t>
            </a:r>
            <a:r>
              <a:rPr sz="2750" spc="-195" dirty="0">
                <a:latin typeface="Lucida Sans Unicode"/>
                <a:cs typeface="Lucida Sans Unicode"/>
              </a:rPr>
              <a:t> </a:t>
            </a:r>
            <a:r>
              <a:rPr sz="2750" spc="5" dirty="0">
                <a:latin typeface="Lucida Sans Unicode"/>
                <a:cs typeface="Lucida Sans Unicode"/>
              </a:rPr>
              <a:t>candidates,</a:t>
            </a:r>
            <a:r>
              <a:rPr sz="2750" spc="-195" dirty="0">
                <a:latin typeface="Lucida Sans Unicode"/>
                <a:cs typeface="Lucida Sans Unicode"/>
              </a:rPr>
              <a:t> </a:t>
            </a:r>
            <a:r>
              <a:rPr sz="2750" spc="35" dirty="0">
                <a:latin typeface="Lucida Sans Unicode"/>
                <a:cs typeface="Lucida Sans Unicode"/>
              </a:rPr>
              <a:t>access</a:t>
            </a:r>
            <a:r>
              <a:rPr sz="2750" spc="-190" dirty="0">
                <a:latin typeface="Lucida Sans Unicode"/>
                <a:cs typeface="Lucida Sans Unicode"/>
              </a:rPr>
              <a:t> </a:t>
            </a:r>
            <a:r>
              <a:rPr sz="2750" dirty="0">
                <a:latin typeface="Lucida Sans Unicode"/>
                <a:cs typeface="Lucida Sans Unicode"/>
              </a:rPr>
              <a:t>data,</a:t>
            </a:r>
            <a:r>
              <a:rPr sz="2750" spc="-195" dirty="0">
                <a:latin typeface="Lucida Sans Unicode"/>
                <a:cs typeface="Lucida Sans Unicode"/>
              </a:rPr>
              <a:t> </a:t>
            </a:r>
            <a:r>
              <a:rPr sz="2750" spc="10" dirty="0">
                <a:latin typeface="Lucida Sans Unicode"/>
                <a:cs typeface="Lucida Sans Unicode"/>
              </a:rPr>
              <a:t>and</a:t>
            </a:r>
            <a:r>
              <a:rPr sz="2750" spc="-195" dirty="0">
                <a:latin typeface="Lucida Sans Unicode"/>
                <a:cs typeface="Lucida Sans Unicode"/>
              </a:rPr>
              <a:t> </a:t>
            </a:r>
            <a:r>
              <a:rPr sz="2750" spc="30" dirty="0">
                <a:latin typeface="Lucida Sans Unicode"/>
                <a:cs typeface="Lucida Sans Unicode"/>
              </a:rPr>
              <a:t>notify</a:t>
            </a:r>
            <a:r>
              <a:rPr sz="2750" spc="-195" dirty="0">
                <a:latin typeface="Lucida Sans Unicode"/>
                <a:cs typeface="Lucida Sans Unicode"/>
              </a:rPr>
              <a:t> </a:t>
            </a:r>
            <a:r>
              <a:rPr sz="2750" spc="20" dirty="0">
                <a:latin typeface="Lucida Sans Unicode"/>
                <a:cs typeface="Lucida Sans Unicode"/>
              </a:rPr>
              <a:t>students</a:t>
            </a:r>
            <a:r>
              <a:rPr sz="2750" spc="-195" dirty="0">
                <a:latin typeface="Lucida Sans Unicode"/>
                <a:cs typeface="Lucida Sans Unicode"/>
              </a:rPr>
              <a:t> </a:t>
            </a:r>
            <a:r>
              <a:rPr sz="2750" spc="20" dirty="0">
                <a:latin typeface="Lucida Sans Unicode"/>
                <a:cs typeface="Lucida Sans Unicode"/>
              </a:rPr>
              <a:t>about</a:t>
            </a:r>
            <a:r>
              <a:rPr sz="2750" spc="-195" dirty="0">
                <a:latin typeface="Lucida Sans Unicode"/>
                <a:cs typeface="Lucida Sans Unicode"/>
              </a:rPr>
              <a:t> </a:t>
            </a:r>
            <a:r>
              <a:rPr sz="2750" spc="30" dirty="0">
                <a:latin typeface="Lucida Sans Unicode"/>
                <a:cs typeface="Lucida Sans Unicode"/>
              </a:rPr>
              <a:t>placement</a:t>
            </a:r>
            <a:r>
              <a:rPr sz="2750" spc="-190" dirty="0">
                <a:latin typeface="Lucida Sans Unicode"/>
                <a:cs typeface="Lucida Sans Unicode"/>
              </a:rPr>
              <a:t> </a:t>
            </a:r>
            <a:r>
              <a:rPr sz="2750" spc="10" dirty="0">
                <a:latin typeface="Lucida Sans Unicode"/>
                <a:cs typeface="Lucida Sans Unicode"/>
              </a:rPr>
              <a:t>activities.</a:t>
            </a:r>
            <a:endParaRPr sz="2750">
              <a:latin typeface="Lucida Sans Unicode"/>
              <a:cs typeface="Lucida Sans Unicode"/>
            </a:endParaRPr>
          </a:p>
          <a:p>
            <a:pPr marL="68580">
              <a:lnSpc>
                <a:spcPct val="100000"/>
              </a:lnSpc>
              <a:spcBef>
                <a:spcPts val="1590"/>
              </a:spcBef>
            </a:pPr>
            <a:r>
              <a:rPr sz="3400" spc="30" dirty="0">
                <a:latin typeface="Lucida Sans Unicode"/>
                <a:cs typeface="Lucida Sans Unicode"/>
              </a:rPr>
              <a:t>LIINKS: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287" y="226219"/>
            <a:ext cx="17497424" cy="20764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90434" y="2592790"/>
            <a:ext cx="8816975" cy="47625"/>
          </a:xfrm>
          <a:custGeom>
            <a:avLst/>
            <a:gdLst/>
            <a:ahLst/>
            <a:cxnLst/>
            <a:rect l="l" t="t" r="r" b="b"/>
            <a:pathLst>
              <a:path w="8816975" h="47625">
                <a:moveTo>
                  <a:pt x="8816613" y="47624"/>
                </a:moveTo>
                <a:lnTo>
                  <a:pt x="0" y="47624"/>
                </a:lnTo>
                <a:lnTo>
                  <a:pt x="0" y="0"/>
                </a:lnTo>
                <a:lnTo>
                  <a:pt x="8816613" y="0"/>
                </a:lnTo>
                <a:lnTo>
                  <a:pt x="8816613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2832" y="2018115"/>
            <a:ext cx="97758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525" dirty="0">
                <a:latin typeface="Microsoft Sans Serif"/>
                <a:cs typeface="Microsoft Sans Serif"/>
              </a:rPr>
              <a:t>Ex</a:t>
            </a:r>
            <a:r>
              <a:rPr sz="4200" b="0" u="none" spc="525" dirty="0">
                <a:latin typeface="Microsoft Sans Serif"/>
                <a:cs typeface="Microsoft Sans Serif"/>
              </a:rPr>
              <a:t>pected</a:t>
            </a:r>
            <a:r>
              <a:rPr sz="4200" b="0" u="none" spc="280" dirty="0">
                <a:latin typeface="Microsoft Sans Serif"/>
                <a:cs typeface="Microsoft Sans Serif"/>
              </a:rPr>
              <a:t> </a:t>
            </a:r>
            <a:r>
              <a:rPr sz="4200" b="0" u="none" spc="465" dirty="0">
                <a:latin typeface="Microsoft Sans Serif"/>
                <a:cs typeface="Microsoft Sans Serif"/>
              </a:rPr>
              <a:t>Results</a:t>
            </a:r>
            <a:r>
              <a:rPr sz="4200" b="0" u="none" spc="280" dirty="0">
                <a:latin typeface="Microsoft Sans Serif"/>
                <a:cs typeface="Microsoft Sans Serif"/>
              </a:rPr>
              <a:t> </a:t>
            </a:r>
            <a:r>
              <a:rPr sz="4200" b="0" u="none" spc="465" dirty="0">
                <a:latin typeface="Microsoft Sans Serif"/>
                <a:cs typeface="Microsoft Sans Serif"/>
              </a:rPr>
              <a:t>and</a:t>
            </a:r>
            <a:r>
              <a:rPr sz="4200" b="0" u="none" spc="285" dirty="0">
                <a:latin typeface="Microsoft Sans Serif"/>
                <a:cs typeface="Microsoft Sans Serif"/>
              </a:rPr>
              <a:t> </a:t>
            </a:r>
            <a:r>
              <a:rPr sz="4200" b="0" u="none" spc="465" dirty="0">
                <a:latin typeface="Microsoft Sans Serif"/>
                <a:cs typeface="Microsoft Sans Serif"/>
              </a:rPr>
              <a:t>Discussion</a:t>
            </a:r>
            <a:endParaRPr sz="4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587" y="2871697"/>
            <a:ext cx="17607280" cy="615950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42265" indent="-330200">
              <a:lnSpc>
                <a:spcPct val="100000"/>
              </a:lnSpc>
              <a:spcBef>
                <a:spcPts val="550"/>
              </a:spcBef>
              <a:buAutoNum type="arabicPeriod"/>
              <a:tabLst>
                <a:tab pos="342900" algn="l"/>
              </a:tabLst>
            </a:pPr>
            <a:r>
              <a:rPr sz="2500" b="1" spc="-400" dirty="0">
                <a:latin typeface="Tahoma"/>
                <a:cs typeface="Tahoma"/>
              </a:rPr>
              <a:t>I</a:t>
            </a:r>
            <a:r>
              <a:rPr sz="2500" b="1" spc="-30" dirty="0">
                <a:latin typeface="Tahoma"/>
                <a:cs typeface="Tahoma"/>
              </a:rPr>
              <a:t>n</a:t>
            </a:r>
            <a:r>
              <a:rPr sz="2500" b="1" spc="65" dirty="0">
                <a:latin typeface="Tahoma"/>
                <a:cs typeface="Tahoma"/>
              </a:rPr>
              <a:t>c</a:t>
            </a:r>
            <a:r>
              <a:rPr sz="2500" b="1" spc="-35" dirty="0">
                <a:latin typeface="Tahoma"/>
                <a:cs typeface="Tahoma"/>
              </a:rPr>
              <a:t>r</a:t>
            </a:r>
            <a:r>
              <a:rPr sz="2500" b="1" spc="-25" dirty="0">
                <a:latin typeface="Tahoma"/>
                <a:cs typeface="Tahoma"/>
              </a:rPr>
              <a:t>e</a:t>
            </a:r>
            <a:r>
              <a:rPr sz="2500" b="1" spc="-85" dirty="0">
                <a:latin typeface="Tahoma"/>
                <a:cs typeface="Tahoma"/>
              </a:rPr>
              <a:t>a</a:t>
            </a:r>
            <a:r>
              <a:rPr sz="2500" b="1" spc="-50" dirty="0">
                <a:latin typeface="Tahoma"/>
                <a:cs typeface="Tahoma"/>
              </a:rPr>
              <a:t>s</a:t>
            </a:r>
            <a:r>
              <a:rPr sz="2500" b="1" spc="-25" dirty="0">
                <a:latin typeface="Tahoma"/>
                <a:cs typeface="Tahoma"/>
              </a:rPr>
              <a:t>e</a:t>
            </a:r>
            <a:r>
              <a:rPr sz="2500" b="1" spc="40" dirty="0">
                <a:latin typeface="Tahoma"/>
                <a:cs typeface="Tahoma"/>
              </a:rPr>
              <a:t>d</a:t>
            </a:r>
            <a:r>
              <a:rPr sz="2500" b="1" spc="-145" dirty="0">
                <a:latin typeface="Tahoma"/>
                <a:cs typeface="Tahoma"/>
              </a:rPr>
              <a:t> </a:t>
            </a:r>
            <a:r>
              <a:rPr sz="2500" b="1" spc="15" dirty="0">
                <a:latin typeface="Tahoma"/>
                <a:cs typeface="Tahoma"/>
              </a:rPr>
              <a:t>O</a:t>
            </a:r>
            <a:r>
              <a:rPr sz="2500" b="1" spc="30" dirty="0">
                <a:latin typeface="Tahoma"/>
                <a:cs typeface="Tahoma"/>
              </a:rPr>
              <a:t>p</a:t>
            </a:r>
            <a:r>
              <a:rPr sz="2500" b="1" spc="-25" dirty="0">
                <a:latin typeface="Tahoma"/>
                <a:cs typeface="Tahoma"/>
              </a:rPr>
              <a:t>e</a:t>
            </a:r>
            <a:r>
              <a:rPr sz="2500" b="1" spc="-35" dirty="0">
                <a:latin typeface="Tahoma"/>
                <a:cs typeface="Tahoma"/>
              </a:rPr>
              <a:t>r</a:t>
            </a:r>
            <a:r>
              <a:rPr sz="2500" b="1" spc="-85" dirty="0">
                <a:latin typeface="Tahoma"/>
                <a:cs typeface="Tahoma"/>
              </a:rPr>
              <a:t>a</a:t>
            </a:r>
            <a:r>
              <a:rPr sz="2500" b="1" dirty="0">
                <a:latin typeface="Tahoma"/>
                <a:cs typeface="Tahoma"/>
              </a:rPr>
              <a:t>t</a:t>
            </a:r>
            <a:r>
              <a:rPr sz="2500" b="1" spc="-35" dirty="0">
                <a:latin typeface="Tahoma"/>
                <a:cs typeface="Tahoma"/>
              </a:rPr>
              <a:t>i</a:t>
            </a:r>
            <a:r>
              <a:rPr sz="2500" b="1" spc="15" dirty="0">
                <a:latin typeface="Tahoma"/>
                <a:cs typeface="Tahoma"/>
              </a:rPr>
              <a:t>o</a:t>
            </a:r>
            <a:r>
              <a:rPr sz="2500" b="1" spc="-30" dirty="0">
                <a:latin typeface="Tahoma"/>
                <a:cs typeface="Tahoma"/>
              </a:rPr>
              <a:t>n</a:t>
            </a:r>
            <a:r>
              <a:rPr sz="2500" b="1" spc="-85" dirty="0">
                <a:latin typeface="Tahoma"/>
                <a:cs typeface="Tahoma"/>
              </a:rPr>
              <a:t>a</a:t>
            </a:r>
            <a:r>
              <a:rPr sz="2500" b="1" spc="15" dirty="0">
                <a:latin typeface="Tahoma"/>
                <a:cs typeface="Tahoma"/>
              </a:rPr>
              <a:t>l</a:t>
            </a:r>
            <a:r>
              <a:rPr sz="2500" b="1" spc="-145" dirty="0">
                <a:latin typeface="Tahoma"/>
                <a:cs typeface="Tahoma"/>
              </a:rPr>
              <a:t> </a:t>
            </a:r>
            <a:r>
              <a:rPr sz="2500" b="1" spc="-10" dirty="0">
                <a:latin typeface="Tahoma"/>
                <a:cs typeface="Tahoma"/>
              </a:rPr>
              <a:t>E</a:t>
            </a:r>
            <a:r>
              <a:rPr sz="2500" b="1" spc="10" dirty="0">
                <a:latin typeface="Tahoma"/>
                <a:cs typeface="Tahoma"/>
              </a:rPr>
              <a:t>ff</a:t>
            </a:r>
            <a:r>
              <a:rPr sz="2500" b="1" spc="-35" dirty="0">
                <a:latin typeface="Tahoma"/>
                <a:cs typeface="Tahoma"/>
              </a:rPr>
              <a:t>i</a:t>
            </a:r>
            <a:r>
              <a:rPr sz="2500" b="1" spc="65" dirty="0">
                <a:latin typeface="Tahoma"/>
                <a:cs typeface="Tahoma"/>
              </a:rPr>
              <a:t>c</a:t>
            </a:r>
            <a:r>
              <a:rPr sz="2500" b="1" spc="-35" dirty="0">
                <a:latin typeface="Tahoma"/>
                <a:cs typeface="Tahoma"/>
              </a:rPr>
              <a:t>i</a:t>
            </a:r>
            <a:r>
              <a:rPr sz="2500" b="1" spc="-25" dirty="0">
                <a:latin typeface="Tahoma"/>
                <a:cs typeface="Tahoma"/>
              </a:rPr>
              <a:t>e</a:t>
            </a:r>
            <a:r>
              <a:rPr sz="2500" b="1" spc="-30" dirty="0">
                <a:latin typeface="Tahoma"/>
                <a:cs typeface="Tahoma"/>
              </a:rPr>
              <a:t>n</a:t>
            </a:r>
            <a:r>
              <a:rPr sz="2500" b="1" spc="65" dirty="0">
                <a:latin typeface="Tahoma"/>
                <a:cs typeface="Tahoma"/>
              </a:rPr>
              <a:t>c</a:t>
            </a:r>
            <a:r>
              <a:rPr sz="2500" b="1" dirty="0">
                <a:latin typeface="Tahoma"/>
                <a:cs typeface="Tahoma"/>
              </a:rPr>
              <a:t>y</a:t>
            </a:r>
            <a:r>
              <a:rPr sz="2500" b="1" spc="-220" dirty="0">
                <a:latin typeface="Tahoma"/>
                <a:cs typeface="Tahoma"/>
              </a:rPr>
              <a:t>:</a:t>
            </a:r>
            <a:endParaRPr sz="2500">
              <a:latin typeface="Tahoma"/>
              <a:cs typeface="Tahoma"/>
            </a:endParaRPr>
          </a:p>
          <a:p>
            <a:pPr marL="438150" lvl="1" indent="-198755">
              <a:lnSpc>
                <a:spcPct val="100000"/>
              </a:lnSpc>
              <a:spcBef>
                <a:spcPts val="450"/>
              </a:spcBef>
              <a:buChar char="-"/>
              <a:tabLst>
                <a:tab pos="438784" algn="l"/>
              </a:tabLst>
            </a:pPr>
            <a:r>
              <a:rPr sz="2500" spc="-100" dirty="0">
                <a:latin typeface="Verdana"/>
                <a:cs typeface="Verdana"/>
              </a:rPr>
              <a:t>Result:</a:t>
            </a:r>
            <a:r>
              <a:rPr sz="2500" spc="-265" dirty="0">
                <a:latin typeface="Verdana"/>
                <a:cs typeface="Verdana"/>
              </a:rPr>
              <a:t> </a:t>
            </a:r>
            <a:r>
              <a:rPr sz="2500" spc="-30" dirty="0">
                <a:latin typeface="Verdana"/>
                <a:cs typeface="Verdana"/>
              </a:rPr>
              <a:t>Automation</a:t>
            </a:r>
            <a:r>
              <a:rPr sz="2500" spc="-265" dirty="0">
                <a:latin typeface="Verdana"/>
                <a:cs typeface="Verdana"/>
              </a:rPr>
              <a:t> </a:t>
            </a:r>
            <a:r>
              <a:rPr sz="2500" spc="50" dirty="0">
                <a:latin typeface="Verdana"/>
                <a:cs typeface="Verdana"/>
              </a:rPr>
              <a:t>of</a:t>
            </a:r>
            <a:r>
              <a:rPr sz="2500" spc="-260" dirty="0">
                <a:latin typeface="Verdana"/>
                <a:cs typeface="Verdana"/>
              </a:rPr>
              <a:t> </a:t>
            </a:r>
            <a:r>
              <a:rPr sz="2500" spc="-70" dirty="0">
                <a:latin typeface="Verdana"/>
                <a:cs typeface="Verdana"/>
              </a:rPr>
              <a:t>manual</a:t>
            </a:r>
            <a:r>
              <a:rPr sz="2500" spc="-265" dirty="0">
                <a:latin typeface="Verdana"/>
                <a:cs typeface="Verdana"/>
              </a:rPr>
              <a:t> </a:t>
            </a:r>
            <a:r>
              <a:rPr sz="2500" spc="-20" dirty="0">
                <a:latin typeface="Verdana"/>
                <a:cs typeface="Verdana"/>
              </a:rPr>
              <a:t>processes</a:t>
            </a:r>
            <a:r>
              <a:rPr sz="2500" spc="-26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will</a:t>
            </a:r>
            <a:r>
              <a:rPr sz="2500" spc="-260" dirty="0">
                <a:latin typeface="Verdana"/>
                <a:cs typeface="Verdana"/>
              </a:rPr>
              <a:t> </a:t>
            </a:r>
            <a:r>
              <a:rPr sz="2500" spc="-25" dirty="0">
                <a:latin typeface="Verdana"/>
                <a:cs typeface="Verdana"/>
              </a:rPr>
              <a:t>significantly</a:t>
            </a:r>
            <a:r>
              <a:rPr sz="2500" spc="-265" dirty="0">
                <a:latin typeface="Verdana"/>
                <a:cs typeface="Verdana"/>
              </a:rPr>
              <a:t> </a:t>
            </a:r>
            <a:r>
              <a:rPr sz="2500" spc="-20" dirty="0">
                <a:latin typeface="Verdana"/>
                <a:cs typeface="Verdana"/>
              </a:rPr>
              <a:t>speed</a:t>
            </a:r>
            <a:r>
              <a:rPr sz="2500" spc="-265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up</a:t>
            </a:r>
            <a:r>
              <a:rPr sz="2500" spc="-260" dirty="0">
                <a:latin typeface="Verdana"/>
                <a:cs typeface="Verdana"/>
              </a:rPr>
              <a:t> </a:t>
            </a:r>
            <a:r>
              <a:rPr sz="2500" spc="-35" dirty="0">
                <a:latin typeface="Verdana"/>
                <a:cs typeface="Verdana"/>
              </a:rPr>
              <a:t>data</a:t>
            </a:r>
            <a:r>
              <a:rPr sz="2500" spc="-265" dirty="0">
                <a:latin typeface="Verdana"/>
                <a:cs typeface="Verdana"/>
              </a:rPr>
              <a:t> </a:t>
            </a:r>
            <a:r>
              <a:rPr sz="2500" spc="-85" dirty="0">
                <a:latin typeface="Verdana"/>
                <a:cs typeface="Verdana"/>
              </a:rPr>
              <a:t>management</a:t>
            </a:r>
            <a:r>
              <a:rPr sz="2500" spc="-265" dirty="0">
                <a:latin typeface="Verdana"/>
                <a:cs typeface="Verdana"/>
              </a:rPr>
              <a:t> </a:t>
            </a:r>
            <a:r>
              <a:rPr sz="2500" spc="-35" dirty="0">
                <a:latin typeface="Verdana"/>
                <a:cs typeface="Verdana"/>
              </a:rPr>
              <a:t>and</a:t>
            </a:r>
            <a:r>
              <a:rPr sz="2500" spc="-260" dirty="0">
                <a:latin typeface="Verdana"/>
                <a:cs typeface="Verdana"/>
              </a:rPr>
              <a:t> </a:t>
            </a:r>
            <a:r>
              <a:rPr sz="2500" spc="-25" dirty="0">
                <a:latin typeface="Verdana"/>
                <a:cs typeface="Verdana"/>
              </a:rPr>
              <a:t>placement</a:t>
            </a:r>
            <a:r>
              <a:rPr sz="2500" spc="-265" dirty="0">
                <a:latin typeface="Verdana"/>
                <a:cs typeface="Verdana"/>
              </a:rPr>
              <a:t> </a:t>
            </a:r>
            <a:r>
              <a:rPr sz="2500" spc="-45" dirty="0">
                <a:latin typeface="Verdana"/>
                <a:cs typeface="Verdana"/>
              </a:rPr>
              <a:t>activities.</a:t>
            </a:r>
            <a:endParaRPr sz="2500">
              <a:latin typeface="Verdana"/>
              <a:cs typeface="Verdana"/>
            </a:endParaRPr>
          </a:p>
          <a:p>
            <a:pPr marL="12700" marR="5080" lvl="1" indent="233045">
              <a:lnSpc>
                <a:spcPct val="114999"/>
              </a:lnSpc>
              <a:buChar char="-"/>
              <a:tabLst>
                <a:tab pos="445134" algn="l"/>
              </a:tabLst>
            </a:pPr>
            <a:r>
              <a:rPr sz="2500" spc="-70" dirty="0">
                <a:latin typeface="Verdana"/>
                <a:cs typeface="Verdana"/>
              </a:rPr>
              <a:t>Discussion:</a:t>
            </a:r>
            <a:r>
              <a:rPr sz="2500" spc="-265" dirty="0">
                <a:latin typeface="Verdana"/>
                <a:cs typeface="Verdana"/>
              </a:rPr>
              <a:t> </a:t>
            </a:r>
            <a:r>
              <a:rPr sz="2500" spc="-30" dirty="0">
                <a:latin typeface="Verdana"/>
                <a:cs typeface="Verdana"/>
              </a:rPr>
              <a:t>Reduces</a:t>
            </a:r>
            <a:r>
              <a:rPr sz="2500" spc="-265" dirty="0">
                <a:latin typeface="Verdana"/>
                <a:cs typeface="Verdana"/>
              </a:rPr>
              <a:t> </a:t>
            </a:r>
            <a:r>
              <a:rPr sz="2500" spc="-30" dirty="0">
                <a:latin typeface="Verdana"/>
                <a:cs typeface="Verdana"/>
              </a:rPr>
              <a:t>processing</a:t>
            </a:r>
            <a:r>
              <a:rPr sz="2500" spc="-265" dirty="0">
                <a:latin typeface="Verdana"/>
                <a:cs typeface="Verdana"/>
              </a:rPr>
              <a:t> </a:t>
            </a:r>
            <a:r>
              <a:rPr sz="2500" spc="-50" dirty="0">
                <a:latin typeface="Verdana"/>
                <a:cs typeface="Verdana"/>
              </a:rPr>
              <a:t>time</a:t>
            </a:r>
            <a:r>
              <a:rPr sz="2500" spc="-26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by</a:t>
            </a:r>
            <a:r>
              <a:rPr sz="2500" spc="-260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up</a:t>
            </a:r>
            <a:r>
              <a:rPr sz="2500" spc="-265" dirty="0">
                <a:latin typeface="Verdana"/>
                <a:cs typeface="Verdana"/>
              </a:rPr>
              <a:t> </a:t>
            </a:r>
            <a:r>
              <a:rPr sz="2500" spc="30" dirty="0">
                <a:latin typeface="Verdana"/>
                <a:cs typeface="Verdana"/>
              </a:rPr>
              <a:t>to</a:t>
            </a:r>
            <a:r>
              <a:rPr sz="2500" spc="-265" dirty="0">
                <a:latin typeface="Verdana"/>
                <a:cs typeface="Verdana"/>
              </a:rPr>
              <a:t> </a:t>
            </a:r>
            <a:r>
              <a:rPr sz="2500" spc="-200" dirty="0">
                <a:latin typeface="Verdana"/>
                <a:cs typeface="Verdana"/>
              </a:rPr>
              <a:t>50%,</a:t>
            </a:r>
            <a:r>
              <a:rPr sz="2500" spc="-265" dirty="0">
                <a:latin typeface="Verdana"/>
                <a:cs typeface="Verdana"/>
              </a:rPr>
              <a:t> </a:t>
            </a:r>
            <a:r>
              <a:rPr sz="2500" spc="-75" dirty="0">
                <a:latin typeface="Verdana"/>
                <a:cs typeface="Verdana"/>
              </a:rPr>
              <a:t>minimizes</a:t>
            </a:r>
            <a:r>
              <a:rPr sz="2500" spc="-260" dirty="0">
                <a:latin typeface="Verdana"/>
                <a:cs typeface="Verdana"/>
              </a:rPr>
              <a:t> </a:t>
            </a:r>
            <a:r>
              <a:rPr sz="2500" spc="-70" dirty="0">
                <a:latin typeface="Verdana"/>
                <a:cs typeface="Verdana"/>
              </a:rPr>
              <a:t>manual</a:t>
            </a:r>
            <a:r>
              <a:rPr sz="2500" spc="-265" dirty="0">
                <a:latin typeface="Verdana"/>
                <a:cs typeface="Verdana"/>
              </a:rPr>
              <a:t> </a:t>
            </a:r>
            <a:r>
              <a:rPr sz="2500" spc="-65" dirty="0">
                <a:latin typeface="Verdana"/>
                <a:cs typeface="Verdana"/>
              </a:rPr>
              <a:t>errors,</a:t>
            </a:r>
            <a:r>
              <a:rPr sz="2500" spc="-265" dirty="0">
                <a:latin typeface="Verdana"/>
                <a:cs typeface="Verdana"/>
              </a:rPr>
              <a:t> </a:t>
            </a:r>
            <a:r>
              <a:rPr sz="2500" spc="-35" dirty="0">
                <a:latin typeface="Verdana"/>
                <a:cs typeface="Verdana"/>
              </a:rPr>
              <a:t>and</a:t>
            </a:r>
            <a:r>
              <a:rPr sz="2500" spc="-265" dirty="0">
                <a:latin typeface="Verdana"/>
                <a:cs typeface="Verdana"/>
              </a:rPr>
              <a:t> </a:t>
            </a:r>
            <a:r>
              <a:rPr sz="2500" spc="-25" dirty="0">
                <a:latin typeface="Verdana"/>
                <a:cs typeface="Verdana"/>
              </a:rPr>
              <a:t>allows</a:t>
            </a:r>
            <a:r>
              <a:rPr sz="2500" spc="-265" dirty="0">
                <a:latin typeface="Verdana"/>
                <a:cs typeface="Verdana"/>
              </a:rPr>
              <a:t> </a:t>
            </a:r>
            <a:r>
              <a:rPr sz="2500" spc="-45" dirty="0">
                <a:latin typeface="Verdana"/>
                <a:cs typeface="Verdana"/>
              </a:rPr>
              <a:t>T&amp;P</a:t>
            </a:r>
            <a:r>
              <a:rPr sz="2500" spc="-260" dirty="0">
                <a:latin typeface="Verdana"/>
                <a:cs typeface="Verdana"/>
              </a:rPr>
              <a:t> </a:t>
            </a:r>
            <a:r>
              <a:rPr sz="2500" spc="10" dirty="0">
                <a:latin typeface="Verdana"/>
                <a:cs typeface="Verdana"/>
              </a:rPr>
              <a:t>officers</a:t>
            </a:r>
            <a:r>
              <a:rPr sz="2500" spc="-265" dirty="0">
                <a:latin typeface="Verdana"/>
                <a:cs typeface="Verdana"/>
              </a:rPr>
              <a:t> </a:t>
            </a:r>
            <a:r>
              <a:rPr sz="2500" spc="30" dirty="0">
                <a:latin typeface="Verdana"/>
                <a:cs typeface="Verdana"/>
              </a:rPr>
              <a:t>to</a:t>
            </a:r>
            <a:r>
              <a:rPr sz="2500" spc="-265" dirty="0">
                <a:latin typeface="Verdana"/>
                <a:cs typeface="Verdana"/>
              </a:rPr>
              <a:t> </a:t>
            </a:r>
            <a:r>
              <a:rPr sz="2500" spc="10" dirty="0">
                <a:latin typeface="Verdana"/>
                <a:cs typeface="Verdana"/>
              </a:rPr>
              <a:t>focus</a:t>
            </a:r>
            <a:r>
              <a:rPr sz="2500" spc="-265" dirty="0">
                <a:latin typeface="Verdana"/>
                <a:cs typeface="Verdana"/>
              </a:rPr>
              <a:t> </a:t>
            </a:r>
            <a:r>
              <a:rPr sz="2500" spc="-5" dirty="0">
                <a:latin typeface="Verdana"/>
                <a:cs typeface="Verdana"/>
              </a:rPr>
              <a:t>on </a:t>
            </a:r>
            <a:r>
              <a:rPr sz="2500" spc="-860" dirty="0">
                <a:latin typeface="Verdana"/>
                <a:cs typeface="Verdana"/>
              </a:rPr>
              <a:t> </a:t>
            </a:r>
            <a:r>
              <a:rPr sz="2500" spc="-35" dirty="0">
                <a:latin typeface="Verdana"/>
                <a:cs typeface="Verdana"/>
              </a:rPr>
              <a:t>strategic</a:t>
            </a:r>
            <a:r>
              <a:rPr sz="2500" spc="-275" dirty="0">
                <a:latin typeface="Verdana"/>
                <a:cs typeface="Verdana"/>
              </a:rPr>
              <a:t> </a:t>
            </a:r>
            <a:r>
              <a:rPr sz="2500" spc="-90" dirty="0">
                <a:latin typeface="Verdana"/>
                <a:cs typeface="Verdana"/>
              </a:rPr>
              <a:t>tasks</a:t>
            </a:r>
            <a:r>
              <a:rPr sz="2500" spc="-270" dirty="0">
                <a:latin typeface="Verdana"/>
                <a:cs typeface="Verdana"/>
              </a:rPr>
              <a:t> </a:t>
            </a:r>
            <a:r>
              <a:rPr sz="2500" spc="-40" dirty="0">
                <a:latin typeface="Verdana"/>
                <a:cs typeface="Verdana"/>
              </a:rPr>
              <a:t>rather</a:t>
            </a:r>
            <a:r>
              <a:rPr sz="2500" spc="-270" dirty="0">
                <a:latin typeface="Verdana"/>
                <a:cs typeface="Verdana"/>
              </a:rPr>
              <a:t> </a:t>
            </a:r>
            <a:r>
              <a:rPr sz="2500" spc="-40" dirty="0">
                <a:latin typeface="Verdana"/>
                <a:cs typeface="Verdana"/>
              </a:rPr>
              <a:t>than</a:t>
            </a:r>
            <a:r>
              <a:rPr sz="2500" spc="-270" dirty="0">
                <a:latin typeface="Verdana"/>
                <a:cs typeface="Verdana"/>
              </a:rPr>
              <a:t> </a:t>
            </a:r>
            <a:r>
              <a:rPr sz="2500" spc="-40" dirty="0">
                <a:latin typeface="Verdana"/>
                <a:cs typeface="Verdana"/>
              </a:rPr>
              <a:t>administrative</a:t>
            </a:r>
            <a:r>
              <a:rPr sz="2500" spc="-270" dirty="0">
                <a:latin typeface="Verdana"/>
                <a:cs typeface="Verdana"/>
              </a:rPr>
              <a:t> </a:t>
            </a:r>
            <a:r>
              <a:rPr sz="2500" spc="-120" dirty="0">
                <a:latin typeface="Verdana"/>
                <a:cs typeface="Verdana"/>
              </a:rPr>
              <a:t>work.</a:t>
            </a:r>
            <a:endParaRPr sz="25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Verdana"/>
              <a:buChar char="-"/>
            </a:pPr>
            <a:endParaRPr sz="3200">
              <a:latin typeface="Verdana"/>
              <a:cs typeface="Verdana"/>
            </a:endParaRPr>
          </a:p>
          <a:p>
            <a:pPr marL="351790" indent="-339725">
              <a:lnSpc>
                <a:spcPct val="100000"/>
              </a:lnSpc>
              <a:buAutoNum type="arabicPeriod"/>
              <a:tabLst>
                <a:tab pos="352425" algn="l"/>
              </a:tabLst>
            </a:pPr>
            <a:r>
              <a:rPr sz="2500" b="1" spc="-15" dirty="0">
                <a:latin typeface="Tahoma"/>
                <a:cs typeface="Tahoma"/>
              </a:rPr>
              <a:t>Enhanced</a:t>
            </a:r>
            <a:r>
              <a:rPr sz="2500" b="1" spc="-145" dirty="0">
                <a:latin typeface="Tahoma"/>
                <a:cs typeface="Tahoma"/>
              </a:rPr>
              <a:t> </a:t>
            </a:r>
            <a:r>
              <a:rPr sz="2500" b="1" spc="-40" dirty="0">
                <a:latin typeface="Tahoma"/>
                <a:cs typeface="Tahoma"/>
              </a:rPr>
              <a:t>Data</a:t>
            </a:r>
            <a:r>
              <a:rPr sz="2500" b="1" spc="-140" dirty="0">
                <a:latin typeface="Tahoma"/>
                <a:cs typeface="Tahoma"/>
              </a:rPr>
              <a:t> </a:t>
            </a:r>
            <a:r>
              <a:rPr sz="2500" b="1" spc="5" dirty="0">
                <a:latin typeface="Tahoma"/>
                <a:cs typeface="Tahoma"/>
              </a:rPr>
              <a:t>Accuracy</a:t>
            </a:r>
            <a:r>
              <a:rPr sz="2500" b="1" spc="-140" dirty="0">
                <a:latin typeface="Tahoma"/>
                <a:cs typeface="Tahoma"/>
              </a:rPr>
              <a:t> </a:t>
            </a:r>
            <a:r>
              <a:rPr sz="2500" b="1" spc="-25" dirty="0">
                <a:latin typeface="Tahoma"/>
                <a:cs typeface="Tahoma"/>
              </a:rPr>
              <a:t>and</a:t>
            </a:r>
            <a:r>
              <a:rPr sz="2500" b="1" spc="-145" dirty="0">
                <a:latin typeface="Tahoma"/>
                <a:cs typeface="Tahoma"/>
              </a:rPr>
              <a:t> </a:t>
            </a:r>
            <a:r>
              <a:rPr sz="2500" b="1" spc="-20" dirty="0">
                <a:latin typeface="Tahoma"/>
                <a:cs typeface="Tahoma"/>
              </a:rPr>
              <a:t>Accessibility:</a:t>
            </a:r>
            <a:endParaRPr sz="2500">
              <a:latin typeface="Tahoma"/>
              <a:cs typeface="Tahoma"/>
            </a:endParaRPr>
          </a:p>
          <a:p>
            <a:pPr marL="438150" lvl="1" indent="-198755">
              <a:lnSpc>
                <a:spcPct val="100000"/>
              </a:lnSpc>
              <a:spcBef>
                <a:spcPts val="450"/>
              </a:spcBef>
              <a:buChar char="-"/>
              <a:tabLst>
                <a:tab pos="438784" algn="l"/>
              </a:tabLst>
            </a:pPr>
            <a:r>
              <a:rPr sz="2500" spc="-100" dirty="0">
                <a:latin typeface="Verdana"/>
                <a:cs typeface="Verdana"/>
              </a:rPr>
              <a:t>Result:</a:t>
            </a:r>
            <a:r>
              <a:rPr sz="2500" spc="-254" dirty="0">
                <a:latin typeface="Verdana"/>
                <a:cs typeface="Verdana"/>
              </a:rPr>
              <a:t> </a:t>
            </a:r>
            <a:r>
              <a:rPr sz="2500" spc="-35" dirty="0">
                <a:latin typeface="Verdana"/>
                <a:cs typeface="Verdana"/>
              </a:rPr>
              <a:t>Centralized</a:t>
            </a:r>
            <a:r>
              <a:rPr sz="2500" spc="-254" dirty="0">
                <a:latin typeface="Verdana"/>
                <a:cs typeface="Verdana"/>
              </a:rPr>
              <a:t> </a:t>
            </a:r>
            <a:r>
              <a:rPr sz="2500" spc="-45" dirty="0">
                <a:latin typeface="Verdana"/>
                <a:cs typeface="Verdana"/>
              </a:rPr>
              <a:t>database</a:t>
            </a:r>
            <a:r>
              <a:rPr sz="2500" spc="-250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will</a:t>
            </a:r>
            <a:r>
              <a:rPr sz="2500" spc="-254" dirty="0">
                <a:latin typeface="Verdana"/>
                <a:cs typeface="Verdana"/>
              </a:rPr>
              <a:t> </a:t>
            </a:r>
            <a:r>
              <a:rPr sz="2500" spc="-35" dirty="0">
                <a:latin typeface="Verdana"/>
                <a:cs typeface="Verdana"/>
              </a:rPr>
              <a:t>improve</a:t>
            </a:r>
            <a:r>
              <a:rPr sz="2500" spc="-250" dirty="0">
                <a:latin typeface="Verdana"/>
                <a:cs typeface="Verdana"/>
              </a:rPr>
              <a:t> </a:t>
            </a:r>
            <a:r>
              <a:rPr sz="2500" spc="-20" dirty="0">
                <a:latin typeface="Verdana"/>
                <a:cs typeface="Verdana"/>
              </a:rPr>
              <a:t>the</a:t>
            </a:r>
            <a:r>
              <a:rPr sz="2500" spc="-254" dirty="0">
                <a:latin typeface="Verdana"/>
                <a:cs typeface="Verdana"/>
              </a:rPr>
              <a:t> </a:t>
            </a:r>
            <a:r>
              <a:rPr sz="2500" spc="-20" dirty="0">
                <a:latin typeface="Verdana"/>
                <a:cs typeface="Verdana"/>
              </a:rPr>
              <a:t>accuracy</a:t>
            </a:r>
            <a:r>
              <a:rPr sz="2500" spc="-250" dirty="0">
                <a:latin typeface="Verdana"/>
                <a:cs typeface="Verdana"/>
              </a:rPr>
              <a:t> </a:t>
            </a:r>
            <a:r>
              <a:rPr sz="2500" spc="-35" dirty="0">
                <a:latin typeface="Verdana"/>
                <a:cs typeface="Verdana"/>
              </a:rPr>
              <a:t>and</a:t>
            </a:r>
            <a:r>
              <a:rPr sz="2500" spc="-254" dirty="0">
                <a:latin typeface="Verdana"/>
                <a:cs typeface="Verdana"/>
              </a:rPr>
              <a:t> </a:t>
            </a:r>
            <a:r>
              <a:rPr sz="2500" spc="-15" dirty="0">
                <a:latin typeface="Verdana"/>
                <a:cs typeface="Verdana"/>
              </a:rPr>
              <a:t>accessibility</a:t>
            </a:r>
            <a:r>
              <a:rPr sz="2500" spc="-254" dirty="0">
                <a:latin typeface="Verdana"/>
                <a:cs typeface="Verdana"/>
              </a:rPr>
              <a:t> </a:t>
            </a:r>
            <a:r>
              <a:rPr sz="2500" spc="50" dirty="0">
                <a:latin typeface="Verdana"/>
                <a:cs typeface="Verdana"/>
              </a:rPr>
              <a:t>of</a:t>
            </a:r>
            <a:r>
              <a:rPr sz="2500" spc="-250" dirty="0">
                <a:latin typeface="Verdana"/>
                <a:cs typeface="Verdana"/>
              </a:rPr>
              <a:t> </a:t>
            </a:r>
            <a:r>
              <a:rPr sz="2500" spc="-15" dirty="0">
                <a:latin typeface="Verdana"/>
                <a:cs typeface="Verdana"/>
              </a:rPr>
              <a:t>student</a:t>
            </a:r>
            <a:r>
              <a:rPr sz="2500" spc="-254" dirty="0">
                <a:latin typeface="Verdana"/>
                <a:cs typeface="Verdana"/>
              </a:rPr>
              <a:t> </a:t>
            </a:r>
            <a:r>
              <a:rPr sz="2500" spc="-35" dirty="0">
                <a:latin typeface="Verdana"/>
                <a:cs typeface="Verdana"/>
              </a:rPr>
              <a:t>and</a:t>
            </a:r>
            <a:r>
              <a:rPr sz="2500" spc="-250" dirty="0">
                <a:latin typeface="Verdana"/>
                <a:cs typeface="Verdana"/>
              </a:rPr>
              <a:t> </a:t>
            </a:r>
            <a:r>
              <a:rPr sz="2500" spc="-25" dirty="0">
                <a:latin typeface="Verdana"/>
                <a:cs typeface="Verdana"/>
              </a:rPr>
              <a:t>placement</a:t>
            </a:r>
            <a:r>
              <a:rPr sz="2500" spc="-254" dirty="0">
                <a:latin typeface="Verdana"/>
                <a:cs typeface="Verdana"/>
              </a:rPr>
              <a:t> </a:t>
            </a:r>
            <a:r>
              <a:rPr sz="2500" spc="-45" dirty="0">
                <a:latin typeface="Verdana"/>
                <a:cs typeface="Verdana"/>
              </a:rPr>
              <a:t>information.</a:t>
            </a:r>
            <a:endParaRPr sz="2500">
              <a:latin typeface="Verdana"/>
              <a:cs typeface="Verdana"/>
            </a:endParaRPr>
          </a:p>
          <a:p>
            <a:pPr marL="12700" marR="624205" lvl="1" indent="233045">
              <a:lnSpc>
                <a:spcPct val="114999"/>
              </a:lnSpc>
              <a:buChar char="-"/>
              <a:tabLst>
                <a:tab pos="445134" algn="l"/>
              </a:tabLst>
            </a:pPr>
            <a:r>
              <a:rPr sz="2500" spc="-70" dirty="0">
                <a:latin typeface="Verdana"/>
                <a:cs typeface="Verdana"/>
              </a:rPr>
              <a:t>Discussion:</a:t>
            </a:r>
            <a:r>
              <a:rPr sz="2500" spc="-265" dirty="0">
                <a:latin typeface="Verdana"/>
                <a:cs typeface="Verdana"/>
              </a:rPr>
              <a:t> </a:t>
            </a:r>
            <a:r>
              <a:rPr sz="2500" spc="-55" dirty="0">
                <a:latin typeface="Verdana"/>
                <a:cs typeface="Verdana"/>
              </a:rPr>
              <a:t>Ensures</a:t>
            </a:r>
            <a:r>
              <a:rPr sz="2500" spc="-260" dirty="0">
                <a:latin typeface="Verdana"/>
                <a:cs typeface="Verdana"/>
              </a:rPr>
              <a:t> </a:t>
            </a:r>
            <a:r>
              <a:rPr sz="2500" spc="-35" dirty="0">
                <a:latin typeface="Verdana"/>
                <a:cs typeface="Verdana"/>
              </a:rPr>
              <a:t>data</a:t>
            </a:r>
            <a:r>
              <a:rPr sz="2500" spc="-260" dirty="0">
                <a:latin typeface="Verdana"/>
                <a:cs typeface="Verdana"/>
              </a:rPr>
              <a:t> </a:t>
            </a:r>
            <a:r>
              <a:rPr sz="2500" spc="-35" dirty="0">
                <a:latin typeface="Verdana"/>
                <a:cs typeface="Verdana"/>
              </a:rPr>
              <a:t>consistency,</a:t>
            </a:r>
            <a:r>
              <a:rPr sz="2500" spc="-260" dirty="0">
                <a:latin typeface="Verdana"/>
                <a:cs typeface="Verdana"/>
              </a:rPr>
              <a:t> </a:t>
            </a:r>
            <a:r>
              <a:rPr sz="2500" spc="-20" dirty="0">
                <a:latin typeface="Verdana"/>
                <a:cs typeface="Verdana"/>
              </a:rPr>
              <a:t>reduces</a:t>
            </a:r>
            <a:r>
              <a:rPr sz="2500" spc="-260" dirty="0">
                <a:latin typeface="Verdana"/>
                <a:cs typeface="Verdana"/>
              </a:rPr>
              <a:t> </a:t>
            </a:r>
            <a:r>
              <a:rPr sz="2500" spc="-30" dirty="0">
                <a:latin typeface="Verdana"/>
                <a:cs typeface="Verdana"/>
              </a:rPr>
              <a:t>entry</a:t>
            </a:r>
            <a:r>
              <a:rPr sz="2500" spc="-260" dirty="0">
                <a:latin typeface="Verdana"/>
                <a:cs typeface="Verdana"/>
              </a:rPr>
              <a:t> </a:t>
            </a:r>
            <a:r>
              <a:rPr sz="2500" spc="-65" dirty="0">
                <a:latin typeface="Verdana"/>
                <a:cs typeface="Verdana"/>
              </a:rPr>
              <a:t>errors,</a:t>
            </a:r>
            <a:r>
              <a:rPr sz="2500" spc="-260" dirty="0">
                <a:latin typeface="Verdana"/>
                <a:cs typeface="Verdana"/>
              </a:rPr>
              <a:t> </a:t>
            </a:r>
            <a:r>
              <a:rPr sz="2500" spc="-35" dirty="0">
                <a:latin typeface="Verdana"/>
                <a:cs typeface="Verdana"/>
              </a:rPr>
              <a:t>and</a:t>
            </a:r>
            <a:r>
              <a:rPr sz="2500" spc="-260" dirty="0">
                <a:latin typeface="Verdana"/>
                <a:cs typeface="Verdana"/>
              </a:rPr>
              <a:t> </a:t>
            </a:r>
            <a:r>
              <a:rPr sz="2500" spc="-15" dirty="0">
                <a:latin typeface="Verdana"/>
                <a:cs typeface="Verdana"/>
              </a:rPr>
              <a:t>provides</a:t>
            </a:r>
            <a:r>
              <a:rPr sz="2500" spc="-260" dirty="0">
                <a:latin typeface="Verdana"/>
                <a:cs typeface="Verdana"/>
              </a:rPr>
              <a:t> </a:t>
            </a:r>
            <a:r>
              <a:rPr sz="2500" spc="-60" dirty="0">
                <a:latin typeface="Verdana"/>
                <a:cs typeface="Verdana"/>
              </a:rPr>
              <a:t>real-time</a:t>
            </a:r>
            <a:r>
              <a:rPr sz="2500" spc="-260" dirty="0">
                <a:latin typeface="Verdana"/>
                <a:cs typeface="Verdana"/>
              </a:rPr>
              <a:t> </a:t>
            </a:r>
            <a:r>
              <a:rPr sz="2500" spc="-55" dirty="0">
                <a:latin typeface="Verdana"/>
                <a:cs typeface="Verdana"/>
              </a:rPr>
              <a:t>updates,</a:t>
            </a:r>
            <a:r>
              <a:rPr sz="2500" spc="-260" dirty="0">
                <a:latin typeface="Verdana"/>
                <a:cs typeface="Verdana"/>
              </a:rPr>
              <a:t> </a:t>
            </a:r>
            <a:r>
              <a:rPr sz="2500" spc="-50" dirty="0">
                <a:latin typeface="Verdana"/>
                <a:cs typeface="Verdana"/>
              </a:rPr>
              <a:t>leading</a:t>
            </a:r>
            <a:r>
              <a:rPr sz="2500" spc="-260" dirty="0">
                <a:latin typeface="Verdana"/>
                <a:cs typeface="Verdana"/>
              </a:rPr>
              <a:t> </a:t>
            </a:r>
            <a:r>
              <a:rPr sz="2500" spc="30" dirty="0">
                <a:latin typeface="Verdana"/>
                <a:cs typeface="Verdana"/>
              </a:rPr>
              <a:t>to</a:t>
            </a:r>
            <a:r>
              <a:rPr sz="2500" spc="-260" dirty="0">
                <a:latin typeface="Verdana"/>
                <a:cs typeface="Verdana"/>
              </a:rPr>
              <a:t> </a:t>
            </a:r>
            <a:r>
              <a:rPr sz="2500" spc="-55" dirty="0">
                <a:latin typeface="Verdana"/>
                <a:cs typeface="Verdana"/>
              </a:rPr>
              <a:t>more </a:t>
            </a:r>
            <a:r>
              <a:rPr sz="2500" spc="-860" dirty="0">
                <a:latin typeface="Verdana"/>
                <a:cs typeface="Verdana"/>
              </a:rPr>
              <a:t> </a:t>
            </a:r>
            <a:r>
              <a:rPr sz="2500" spc="-20" dirty="0">
                <a:latin typeface="Verdana"/>
                <a:cs typeface="Verdana"/>
              </a:rPr>
              <a:t>reliable</a:t>
            </a:r>
            <a:r>
              <a:rPr sz="2500" spc="-275" dirty="0">
                <a:latin typeface="Verdana"/>
                <a:cs typeface="Verdana"/>
              </a:rPr>
              <a:t> </a:t>
            </a:r>
            <a:r>
              <a:rPr sz="2500" spc="-65" dirty="0">
                <a:latin typeface="Verdana"/>
                <a:cs typeface="Verdana"/>
              </a:rPr>
              <a:t>tracking</a:t>
            </a:r>
            <a:r>
              <a:rPr sz="2500" spc="-270" dirty="0">
                <a:latin typeface="Verdana"/>
                <a:cs typeface="Verdana"/>
              </a:rPr>
              <a:t> </a:t>
            </a:r>
            <a:r>
              <a:rPr sz="2500" spc="-35" dirty="0">
                <a:latin typeface="Verdana"/>
                <a:cs typeface="Verdana"/>
              </a:rPr>
              <a:t>and</a:t>
            </a:r>
            <a:r>
              <a:rPr sz="2500" spc="-270" dirty="0">
                <a:latin typeface="Verdana"/>
                <a:cs typeface="Verdana"/>
              </a:rPr>
              <a:t> </a:t>
            </a:r>
            <a:r>
              <a:rPr sz="2500" spc="-55" dirty="0">
                <a:latin typeface="Verdana"/>
                <a:cs typeface="Verdana"/>
              </a:rPr>
              <a:t>reporting.</a:t>
            </a:r>
            <a:endParaRPr sz="25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Verdana"/>
              <a:buChar char="-"/>
            </a:pPr>
            <a:endParaRPr sz="3200">
              <a:latin typeface="Verdana"/>
              <a:cs typeface="Verdana"/>
            </a:endParaRPr>
          </a:p>
          <a:p>
            <a:pPr marL="362585" indent="-350520">
              <a:lnSpc>
                <a:spcPct val="100000"/>
              </a:lnSpc>
              <a:buAutoNum type="arabicPeriod"/>
              <a:tabLst>
                <a:tab pos="363220" algn="l"/>
              </a:tabLst>
            </a:pPr>
            <a:r>
              <a:rPr sz="2500" b="1" spc="50" dirty="0">
                <a:latin typeface="Tahoma"/>
                <a:cs typeface="Tahoma"/>
              </a:rPr>
              <a:t>H</a:t>
            </a:r>
            <a:r>
              <a:rPr sz="2500" b="1" spc="-35" dirty="0">
                <a:latin typeface="Tahoma"/>
                <a:cs typeface="Tahoma"/>
              </a:rPr>
              <a:t>i</a:t>
            </a:r>
            <a:r>
              <a:rPr sz="2500" b="1" spc="-180" dirty="0">
                <a:latin typeface="Tahoma"/>
                <a:cs typeface="Tahoma"/>
              </a:rPr>
              <a:t>g</a:t>
            </a:r>
            <a:r>
              <a:rPr sz="2500" b="1" spc="-30" dirty="0">
                <a:latin typeface="Tahoma"/>
                <a:cs typeface="Tahoma"/>
              </a:rPr>
              <a:t>h</a:t>
            </a:r>
            <a:r>
              <a:rPr sz="2500" b="1" spc="-25" dirty="0">
                <a:latin typeface="Tahoma"/>
                <a:cs typeface="Tahoma"/>
              </a:rPr>
              <a:t>e</a:t>
            </a:r>
            <a:r>
              <a:rPr sz="2500" b="1" spc="-30" dirty="0">
                <a:latin typeface="Tahoma"/>
                <a:cs typeface="Tahoma"/>
              </a:rPr>
              <a:t>r</a:t>
            </a:r>
            <a:r>
              <a:rPr sz="2500" b="1" spc="-145" dirty="0">
                <a:latin typeface="Tahoma"/>
                <a:cs typeface="Tahoma"/>
              </a:rPr>
              <a:t> </a:t>
            </a:r>
            <a:r>
              <a:rPr sz="2500" b="1" spc="-55" dirty="0">
                <a:latin typeface="Tahoma"/>
                <a:cs typeface="Tahoma"/>
              </a:rPr>
              <a:t>S</a:t>
            </a:r>
            <a:r>
              <a:rPr sz="2500" b="1" dirty="0">
                <a:latin typeface="Tahoma"/>
                <a:cs typeface="Tahoma"/>
              </a:rPr>
              <a:t>t</a:t>
            </a:r>
            <a:r>
              <a:rPr sz="2500" b="1" spc="-50" dirty="0">
                <a:latin typeface="Tahoma"/>
                <a:cs typeface="Tahoma"/>
              </a:rPr>
              <a:t>u</a:t>
            </a:r>
            <a:r>
              <a:rPr sz="2500" b="1" spc="35" dirty="0">
                <a:latin typeface="Tahoma"/>
                <a:cs typeface="Tahoma"/>
              </a:rPr>
              <a:t>d</a:t>
            </a:r>
            <a:r>
              <a:rPr sz="2500" b="1" spc="-25" dirty="0">
                <a:latin typeface="Tahoma"/>
                <a:cs typeface="Tahoma"/>
              </a:rPr>
              <a:t>e</a:t>
            </a:r>
            <a:r>
              <a:rPr sz="2500" b="1" spc="-30" dirty="0">
                <a:latin typeface="Tahoma"/>
                <a:cs typeface="Tahoma"/>
              </a:rPr>
              <a:t>n</a:t>
            </a:r>
            <a:r>
              <a:rPr sz="2500" b="1" spc="5" dirty="0">
                <a:latin typeface="Tahoma"/>
                <a:cs typeface="Tahoma"/>
              </a:rPr>
              <a:t>t</a:t>
            </a:r>
            <a:r>
              <a:rPr sz="2500" b="1" spc="-145" dirty="0">
                <a:latin typeface="Tahoma"/>
                <a:cs typeface="Tahoma"/>
              </a:rPr>
              <a:t> </a:t>
            </a:r>
            <a:r>
              <a:rPr sz="2500" b="1" spc="-10" dirty="0">
                <a:latin typeface="Tahoma"/>
                <a:cs typeface="Tahoma"/>
              </a:rPr>
              <a:t>E</a:t>
            </a:r>
            <a:r>
              <a:rPr sz="2500" b="1" spc="-30" dirty="0">
                <a:latin typeface="Tahoma"/>
                <a:cs typeface="Tahoma"/>
              </a:rPr>
              <a:t>n</a:t>
            </a:r>
            <a:r>
              <a:rPr sz="2500" b="1" spc="-180" dirty="0">
                <a:latin typeface="Tahoma"/>
                <a:cs typeface="Tahoma"/>
              </a:rPr>
              <a:t>g</a:t>
            </a:r>
            <a:r>
              <a:rPr sz="2500" b="1" spc="-85" dirty="0">
                <a:latin typeface="Tahoma"/>
                <a:cs typeface="Tahoma"/>
              </a:rPr>
              <a:t>a</a:t>
            </a:r>
            <a:r>
              <a:rPr sz="2500" b="1" spc="-180" dirty="0">
                <a:latin typeface="Tahoma"/>
                <a:cs typeface="Tahoma"/>
              </a:rPr>
              <a:t>g</a:t>
            </a:r>
            <a:r>
              <a:rPr sz="2500" b="1" spc="-25" dirty="0">
                <a:latin typeface="Tahoma"/>
                <a:cs typeface="Tahoma"/>
              </a:rPr>
              <a:t>e</a:t>
            </a:r>
            <a:r>
              <a:rPr sz="2500" b="1" spc="-60" dirty="0">
                <a:latin typeface="Tahoma"/>
                <a:cs typeface="Tahoma"/>
              </a:rPr>
              <a:t>m</a:t>
            </a:r>
            <a:r>
              <a:rPr sz="2500" b="1" spc="-25" dirty="0">
                <a:latin typeface="Tahoma"/>
                <a:cs typeface="Tahoma"/>
              </a:rPr>
              <a:t>e</a:t>
            </a:r>
            <a:r>
              <a:rPr sz="2500" b="1" spc="-30" dirty="0">
                <a:latin typeface="Tahoma"/>
                <a:cs typeface="Tahoma"/>
              </a:rPr>
              <a:t>n</a:t>
            </a:r>
            <a:r>
              <a:rPr sz="2500" b="1" spc="5" dirty="0">
                <a:latin typeface="Tahoma"/>
                <a:cs typeface="Tahoma"/>
              </a:rPr>
              <a:t>t</a:t>
            </a:r>
            <a:r>
              <a:rPr sz="2500" b="1" spc="-145" dirty="0">
                <a:latin typeface="Tahoma"/>
                <a:cs typeface="Tahoma"/>
              </a:rPr>
              <a:t> </a:t>
            </a:r>
            <a:r>
              <a:rPr sz="2500" b="1" spc="-85" dirty="0">
                <a:latin typeface="Tahoma"/>
                <a:cs typeface="Tahoma"/>
              </a:rPr>
              <a:t>a</a:t>
            </a:r>
            <a:r>
              <a:rPr sz="2500" b="1" spc="-30" dirty="0">
                <a:latin typeface="Tahoma"/>
                <a:cs typeface="Tahoma"/>
              </a:rPr>
              <a:t>n</a:t>
            </a:r>
            <a:r>
              <a:rPr sz="2500" b="1" spc="40" dirty="0">
                <a:latin typeface="Tahoma"/>
                <a:cs typeface="Tahoma"/>
              </a:rPr>
              <a:t>d</a:t>
            </a:r>
            <a:r>
              <a:rPr sz="2500" b="1" spc="-145" dirty="0">
                <a:latin typeface="Tahoma"/>
                <a:cs typeface="Tahoma"/>
              </a:rPr>
              <a:t> </a:t>
            </a:r>
            <a:r>
              <a:rPr sz="2500" b="1" spc="-55" dirty="0">
                <a:latin typeface="Tahoma"/>
                <a:cs typeface="Tahoma"/>
              </a:rPr>
              <a:t>S</a:t>
            </a:r>
            <a:r>
              <a:rPr sz="2500" b="1" spc="-85" dirty="0">
                <a:latin typeface="Tahoma"/>
                <a:cs typeface="Tahoma"/>
              </a:rPr>
              <a:t>a</a:t>
            </a:r>
            <a:r>
              <a:rPr sz="2500" b="1" dirty="0">
                <a:latin typeface="Tahoma"/>
                <a:cs typeface="Tahoma"/>
              </a:rPr>
              <a:t>t</a:t>
            </a:r>
            <a:r>
              <a:rPr sz="2500" b="1" spc="-35" dirty="0">
                <a:latin typeface="Tahoma"/>
                <a:cs typeface="Tahoma"/>
              </a:rPr>
              <a:t>i</a:t>
            </a:r>
            <a:r>
              <a:rPr sz="2500" b="1" spc="-50" dirty="0">
                <a:latin typeface="Tahoma"/>
                <a:cs typeface="Tahoma"/>
              </a:rPr>
              <a:t>s</a:t>
            </a:r>
            <a:r>
              <a:rPr sz="2500" b="1" spc="10" dirty="0">
                <a:latin typeface="Tahoma"/>
                <a:cs typeface="Tahoma"/>
              </a:rPr>
              <a:t>f</a:t>
            </a:r>
            <a:r>
              <a:rPr sz="2500" b="1" spc="-85" dirty="0">
                <a:latin typeface="Tahoma"/>
                <a:cs typeface="Tahoma"/>
              </a:rPr>
              <a:t>a</a:t>
            </a:r>
            <a:r>
              <a:rPr sz="2500" b="1" spc="65" dirty="0">
                <a:latin typeface="Tahoma"/>
                <a:cs typeface="Tahoma"/>
              </a:rPr>
              <a:t>c</a:t>
            </a:r>
            <a:r>
              <a:rPr sz="2500" b="1" dirty="0">
                <a:latin typeface="Tahoma"/>
                <a:cs typeface="Tahoma"/>
              </a:rPr>
              <a:t>t</a:t>
            </a:r>
            <a:r>
              <a:rPr sz="2500" b="1" spc="-35" dirty="0">
                <a:latin typeface="Tahoma"/>
                <a:cs typeface="Tahoma"/>
              </a:rPr>
              <a:t>i</a:t>
            </a:r>
            <a:r>
              <a:rPr sz="2500" b="1" spc="15" dirty="0">
                <a:latin typeface="Tahoma"/>
                <a:cs typeface="Tahoma"/>
              </a:rPr>
              <a:t>o</a:t>
            </a:r>
            <a:r>
              <a:rPr sz="2500" b="1" spc="-30" dirty="0">
                <a:latin typeface="Tahoma"/>
                <a:cs typeface="Tahoma"/>
              </a:rPr>
              <a:t>n</a:t>
            </a:r>
            <a:r>
              <a:rPr sz="2500" b="1" spc="-220" dirty="0">
                <a:latin typeface="Tahoma"/>
                <a:cs typeface="Tahoma"/>
              </a:rPr>
              <a:t>:</a:t>
            </a:r>
            <a:endParaRPr sz="2500">
              <a:latin typeface="Tahoma"/>
              <a:cs typeface="Tahoma"/>
            </a:endParaRPr>
          </a:p>
          <a:p>
            <a:pPr marL="438150" lvl="1" indent="-198755">
              <a:lnSpc>
                <a:spcPct val="100000"/>
              </a:lnSpc>
              <a:spcBef>
                <a:spcPts val="450"/>
              </a:spcBef>
              <a:buChar char="-"/>
              <a:tabLst>
                <a:tab pos="438784" algn="l"/>
              </a:tabLst>
            </a:pPr>
            <a:r>
              <a:rPr sz="2500" spc="-100" dirty="0">
                <a:latin typeface="Verdana"/>
                <a:cs typeface="Verdana"/>
              </a:rPr>
              <a:t>Result:</a:t>
            </a:r>
            <a:r>
              <a:rPr sz="2500" spc="-260" dirty="0">
                <a:latin typeface="Verdana"/>
                <a:cs typeface="Verdana"/>
              </a:rPr>
              <a:t> </a:t>
            </a:r>
            <a:r>
              <a:rPr sz="2500" spc="-30" dirty="0">
                <a:latin typeface="Verdana"/>
                <a:cs typeface="Verdana"/>
              </a:rPr>
              <a:t>User-friendly</a:t>
            </a:r>
            <a:r>
              <a:rPr sz="2500" spc="-254" dirty="0">
                <a:latin typeface="Verdana"/>
                <a:cs typeface="Verdana"/>
              </a:rPr>
              <a:t> </a:t>
            </a:r>
            <a:r>
              <a:rPr sz="2500" spc="-35" dirty="0">
                <a:latin typeface="Verdana"/>
                <a:cs typeface="Verdana"/>
              </a:rPr>
              <a:t>web</a:t>
            </a:r>
            <a:r>
              <a:rPr sz="2500" spc="-254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portal</a:t>
            </a:r>
            <a:r>
              <a:rPr sz="2500" spc="-260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will</a:t>
            </a:r>
            <a:r>
              <a:rPr sz="2500" spc="-254" dirty="0">
                <a:latin typeface="Verdana"/>
                <a:cs typeface="Verdana"/>
              </a:rPr>
              <a:t> </a:t>
            </a:r>
            <a:r>
              <a:rPr sz="2500" spc="10" dirty="0">
                <a:latin typeface="Verdana"/>
                <a:cs typeface="Verdana"/>
              </a:rPr>
              <a:t>boost</a:t>
            </a:r>
            <a:r>
              <a:rPr sz="2500" spc="-254" dirty="0">
                <a:latin typeface="Verdana"/>
                <a:cs typeface="Verdana"/>
              </a:rPr>
              <a:t> </a:t>
            </a:r>
            <a:r>
              <a:rPr sz="2500" spc="-15" dirty="0">
                <a:latin typeface="Verdana"/>
                <a:cs typeface="Verdana"/>
              </a:rPr>
              <a:t>student</a:t>
            </a:r>
            <a:r>
              <a:rPr sz="2500" spc="-254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participation</a:t>
            </a:r>
            <a:r>
              <a:rPr sz="2500" spc="-260" dirty="0">
                <a:latin typeface="Verdana"/>
                <a:cs typeface="Verdana"/>
              </a:rPr>
              <a:t> </a:t>
            </a:r>
            <a:r>
              <a:rPr sz="2500" spc="-30" dirty="0">
                <a:latin typeface="Verdana"/>
                <a:cs typeface="Verdana"/>
              </a:rPr>
              <a:t>in</a:t>
            </a:r>
            <a:r>
              <a:rPr sz="2500" spc="-254" dirty="0">
                <a:latin typeface="Verdana"/>
                <a:cs typeface="Verdana"/>
              </a:rPr>
              <a:t> </a:t>
            </a:r>
            <a:r>
              <a:rPr sz="2500" spc="-25" dirty="0">
                <a:latin typeface="Verdana"/>
                <a:cs typeface="Verdana"/>
              </a:rPr>
              <a:t>placement</a:t>
            </a:r>
            <a:r>
              <a:rPr sz="2500" spc="-254" dirty="0">
                <a:latin typeface="Verdana"/>
                <a:cs typeface="Verdana"/>
              </a:rPr>
              <a:t> </a:t>
            </a:r>
            <a:r>
              <a:rPr sz="2500" spc="-25" dirty="0">
                <a:latin typeface="Verdana"/>
                <a:cs typeface="Verdana"/>
              </a:rPr>
              <a:t>activities</a:t>
            </a:r>
            <a:r>
              <a:rPr sz="2500" spc="-260" dirty="0">
                <a:latin typeface="Verdana"/>
                <a:cs typeface="Verdana"/>
              </a:rPr>
              <a:t> </a:t>
            </a:r>
            <a:r>
              <a:rPr sz="2500" spc="-35" dirty="0">
                <a:latin typeface="Verdana"/>
                <a:cs typeface="Verdana"/>
              </a:rPr>
              <a:t>and</a:t>
            </a:r>
            <a:r>
              <a:rPr sz="2500" spc="-254" dirty="0">
                <a:latin typeface="Verdana"/>
                <a:cs typeface="Verdana"/>
              </a:rPr>
              <a:t> </a:t>
            </a:r>
            <a:r>
              <a:rPr sz="2500" spc="-45" dirty="0">
                <a:latin typeface="Verdana"/>
                <a:cs typeface="Verdana"/>
              </a:rPr>
              <a:t>job</a:t>
            </a:r>
            <a:r>
              <a:rPr sz="2500" spc="-254" dirty="0">
                <a:latin typeface="Verdana"/>
                <a:cs typeface="Verdana"/>
              </a:rPr>
              <a:t> </a:t>
            </a:r>
            <a:r>
              <a:rPr sz="2500" spc="-30" dirty="0">
                <a:latin typeface="Verdana"/>
                <a:cs typeface="Verdana"/>
              </a:rPr>
              <a:t>applications.</a:t>
            </a:r>
            <a:endParaRPr sz="2500">
              <a:latin typeface="Verdana"/>
              <a:cs typeface="Verdana"/>
            </a:endParaRPr>
          </a:p>
          <a:p>
            <a:pPr marL="12700" marR="551815" lvl="1" indent="233045">
              <a:lnSpc>
                <a:spcPct val="114999"/>
              </a:lnSpc>
              <a:buChar char="-"/>
              <a:tabLst>
                <a:tab pos="445134" algn="l"/>
              </a:tabLst>
            </a:pPr>
            <a:r>
              <a:rPr sz="2500" spc="-70" dirty="0">
                <a:latin typeface="Verdana"/>
                <a:cs typeface="Verdana"/>
              </a:rPr>
              <a:t>Discussion:</a:t>
            </a:r>
            <a:r>
              <a:rPr sz="2500" spc="-265" dirty="0">
                <a:latin typeface="Verdana"/>
                <a:cs typeface="Verdana"/>
              </a:rPr>
              <a:t> </a:t>
            </a:r>
            <a:r>
              <a:rPr sz="2500" spc="-60" dirty="0">
                <a:latin typeface="Verdana"/>
                <a:cs typeface="Verdana"/>
              </a:rPr>
              <a:t>Improved</a:t>
            </a:r>
            <a:r>
              <a:rPr sz="2500" spc="-260" dirty="0">
                <a:latin typeface="Verdana"/>
                <a:cs typeface="Verdana"/>
              </a:rPr>
              <a:t> </a:t>
            </a:r>
            <a:r>
              <a:rPr sz="2500" spc="-15" dirty="0">
                <a:latin typeface="Verdana"/>
                <a:cs typeface="Verdana"/>
              </a:rPr>
              <a:t>interface</a:t>
            </a:r>
            <a:r>
              <a:rPr sz="2500" spc="-260" dirty="0">
                <a:latin typeface="Verdana"/>
                <a:cs typeface="Verdana"/>
              </a:rPr>
              <a:t> </a:t>
            </a:r>
            <a:r>
              <a:rPr sz="2500" spc="-35" dirty="0">
                <a:latin typeface="Verdana"/>
                <a:cs typeface="Verdana"/>
              </a:rPr>
              <a:t>and</a:t>
            </a:r>
            <a:r>
              <a:rPr sz="2500" spc="-265" dirty="0">
                <a:latin typeface="Verdana"/>
                <a:cs typeface="Verdana"/>
              </a:rPr>
              <a:t> </a:t>
            </a:r>
            <a:r>
              <a:rPr sz="2500" spc="-75" dirty="0">
                <a:latin typeface="Verdana"/>
                <a:cs typeface="Verdana"/>
              </a:rPr>
              <a:t>ease</a:t>
            </a:r>
            <a:r>
              <a:rPr sz="2500" spc="-260" dirty="0">
                <a:latin typeface="Verdana"/>
                <a:cs typeface="Verdana"/>
              </a:rPr>
              <a:t> </a:t>
            </a:r>
            <a:r>
              <a:rPr sz="2500" spc="50" dirty="0">
                <a:latin typeface="Verdana"/>
                <a:cs typeface="Verdana"/>
              </a:rPr>
              <a:t>of</a:t>
            </a:r>
            <a:r>
              <a:rPr sz="2500" spc="-260" dirty="0">
                <a:latin typeface="Verdana"/>
                <a:cs typeface="Verdana"/>
              </a:rPr>
              <a:t> </a:t>
            </a:r>
            <a:r>
              <a:rPr sz="2500" spc="-25" dirty="0">
                <a:latin typeface="Verdana"/>
                <a:cs typeface="Verdana"/>
              </a:rPr>
              <a:t>access</a:t>
            </a:r>
            <a:r>
              <a:rPr sz="2500" spc="-265" dirty="0">
                <a:latin typeface="Verdana"/>
                <a:cs typeface="Verdana"/>
              </a:rPr>
              <a:t> </a:t>
            </a:r>
            <a:r>
              <a:rPr sz="2500" spc="-70" dirty="0">
                <a:latin typeface="Verdana"/>
                <a:cs typeface="Verdana"/>
              </a:rPr>
              <a:t>are</a:t>
            </a:r>
            <a:r>
              <a:rPr sz="2500" spc="-260" dirty="0">
                <a:latin typeface="Verdana"/>
                <a:cs typeface="Verdana"/>
              </a:rPr>
              <a:t> </a:t>
            </a:r>
            <a:r>
              <a:rPr sz="2500" spc="-25" dirty="0">
                <a:latin typeface="Verdana"/>
                <a:cs typeface="Verdana"/>
              </a:rPr>
              <a:t>expected</a:t>
            </a:r>
            <a:r>
              <a:rPr sz="2500" spc="-260" dirty="0">
                <a:latin typeface="Verdana"/>
                <a:cs typeface="Verdana"/>
              </a:rPr>
              <a:t> </a:t>
            </a:r>
            <a:r>
              <a:rPr sz="2500" spc="30" dirty="0">
                <a:latin typeface="Verdana"/>
                <a:cs typeface="Verdana"/>
              </a:rPr>
              <a:t>to</a:t>
            </a:r>
            <a:r>
              <a:rPr sz="2500" spc="-265" dirty="0">
                <a:latin typeface="Verdana"/>
                <a:cs typeface="Verdana"/>
              </a:rPr>
              <a:t> </a:t>
            </a:r>
            <a:r>
              <a:rPr sz="2500" spc="-40" dirty="0">
                <a:latin typeface="Verdana"/>
                <a:cs typeface="Verdana"/>
              </a:rPr>
              <a:t>increase</a:t>
            </a:r>
            <a:r>
              <a:rPr sz="2500" spc="-260" dirty="0">
                <a:latin typeface="Verdana"/>
                <a:cs typeface="Verdana"/>
              </a:rPr>
              <a:t> </a:t>
            </a:r>
            <a:r>
              <a:rPr sz="2500" spc="-15" dirty="0">
                <a:latin typeface="Verdana"/>
                <a:cs typeface="Verdana"/>
              </a:rPr>
              <a:t>student</a:t>
            </a:r>
            <a:r>
              <a:rPr sz="2500" spc="-260" dirty="0">
                <a:latin typeface="Verdana"/>
                <a:cs typeface="Verdana"/>
              </a:rPr>
              <a:t> </a:t>
            </a:r>
            <a:r>
              <a:rPr sz="2500" spc="-85" dirty="0">
                <a:latin typeface="Verdana"/>
                <a:cs typeface="Verdana"/>
              </a:rPr>
              <a:t>engagement</a:t>
            </a:r>
            <a:r>
              <a:rPr sz="2500" spc="-265" dirty="0">
                <a:latin typeface="Verdana"/>
                <a:cs typeface="Verdana"/>
              </a:rPr>
              <a:t> </a:t>
            </a:r>
            <a:r>
              <a:rPr sz="2500" spc="-250" dirty="0">
                <a:latin typeface="Verdana"/>
                <a:cs typeface="Verdana"/>
              </a:rPr>
              <a:t>,</a:t>
            </a:r>
            <a:r>
              <a:rPr sz="2500" spc="-260" dirty="0">
                <a:latin typeface="Verdana"/>
                <a:cs typeface="Verdana"/>
              </a:rPr>
              <a:t> </a:t>
            </a:r>
            <a:r>
              <a:rPr sz="2500" spc="-50" dirty="0">
                <a:latin typeface="Verdana"/>
                <a:cs typeface="Verdana"/>
              </a:rPr>
              <a:t>enhancing </a:t>
            </a:r>
            <a:r>
              <a:rPr sz="2500" spc="-865" dirty="0">
                <a:latin typeface="Verdana"/>
                <a:cs typeface="Verdana"/>
              </a:rPr>
              <a:t> </a:t>
            </a:r>
            <a:r>
              <a:rPr sz="2500" spc="-25" dirty="0">
                <a:latin typeface="Verdana"/>
                <a:cs typeface="Verdana"/>
              </a:rPr>
              <a:t>overall</a:t>
            </a:r>
            <a:r>
              <a:rPr sz="2500" spc="-270" dirty="0">
                <a:latin typeface="Verdana"/>
                <a:cs typeface="Verdana"/>
              </a:rPr>
              <a:t> </a:t>
            </a:r>
            <a:r>
              <a:rPr sz="2500" spc="-15" dirty="0">
                <a:latin typeface="Verdana"/>
                <a:cs typeface="Verdana"/>
              </a:rPr>
              <a:t>satisfaction</a:t>
            </a:r>
            <a:r>
              <a:rPr sz="2500" spc="-270" dirty="0">
                <a:latin typeface="Verdana"/>
                <a:cs typeface="Verdana"/>
              </a:rPr>
              <a:t> </a:t>
            </a:r>
            <a:r>
              <a:rPr sz="2500" spc="-35" dirty="0">
                <a:latin typeface="Verdana"/>
                <a:cs typeface="Verdana"/>
              </a:rPr>
              <a:t>and</a:t>
            </a:r>
            <a:r>
              <a:rPr sz="2500" spc="-270" dirty="0">
                <a:latin typeface="Verdana"/>
                <a:cs typeface="Verdana"/>
              </a:rPr>
              <a:t> </a:t>
            </a:r>
            <a:r>
              <a:rPr sz="2500" spc="-25" dirty="0">
                <a:latin typeface="Verdana"/>
                <a:cs typeface="Verdana"/>
              </a:rPr>
              <a:t>preparation</a:t>
            </a:r>
            <a:r>
              <a:rPr sz="2500" spc="-270" dirty="0">
                <a:latin typeface="Verdana"/>
                <a:cs typeface="Verdana"/>
              </a:rPr>
              <a:t> </a:t>
            </a:r>
            <a:r>
              <a:rPr sz="2500" spc="20" dirty="0">
                <a:latin typeface="Verdana"/>
                <a:cs typeface="Verdana"/>
              </a:rPr>
              <a:t>for</a:t>
            </a:r>
            <a:r>
              <a:rPr sz="2500" spc="-270" dirty="0">
                <a:latin typeface="Verdana"/>
                <a:cs typeface="Verdana"/>
              </a:rPr>
              <a:t> </a:t>
            </a:r>
            <a:r>
              <a:rPr sz="2500" spc="-45" dirty="0">
                <a:latin typeface="Verdana"/>
                <a:cs typeface="Verdana"/>
              </a:rPr>
              <a:t>job</a:t>
            </a:r>
            <a:r>
              <a:rPr sz="2500" spc="-270" dirty="0">
                <a:latin typeface="Verdana"/>
                <a:cs typeface="Verdana"/>
              </a:rPr>
              <a:t> </a:t>
            </a:r>
            <a:r>
              <a:rPr sz="2500" spc="-25" dirty="0">
                <a:latin typeface="Verdana"/>
                <a:cs typeface="Verdana"/>
              </a:rPr>
              <a:t>opportunities.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605" y="0"/>
            <a:ext cx="17497424" cy="184462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2994" y="1941172"/>
            <a:ext cx="451421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395" dirty="0">
                <a:latin typeface="Verdana"/>
                <a:cs typeface="Verdana"/>
              </a:rPr>
              <a:t>CONCLUSION</a:t>
            </a:r>
            <a:endParaRPr sz="5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618" y="3777141"/>
            <a:ext cx="17793970" cy="482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sz="3400" spc="-80" dirty="0">
                <a:latin typeface="Verdana"/>
                <a:cs typeface="Verdana"/>
              </a:rPr>
              <a:t>The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development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70" dirty="0">
                <a:latin typeface="Verdana"/>
                <a:cs typeface="Verdana"/>
              </a:rPr>
              <a:t>of</a:t>
            </a:r>
            <a:r>
              <a:rPr sz="3400" spc="-360" dirty="0">
                <a:latin typeface="Verdana"/>
                <a:cs typeface="Verdana"/>
              </a:rPr>
              <a:t> </a:t>
            </a:r>
            <a:r>
              <a:rPr sz="3400" spc="-100" dirty="0">
                <a:latin typeface="Verdana"/>
                <a:cs typeface="Verdana"/>
              </a:rPr>
              <a:t>an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50" dirty="0">
                <a:latin typeface="Verdana"/>
                <a:cs typeface="Verdana"/>
              </a:rPr>
              <a:t>automated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70" dirty="0">
                <a:latin typeface="Verdana"/>
                <a:cs typeface="Verdana"/>
              </a:rPr>
              <a:t>training</a:t>
            </a:r>
            <a:r>
              <a:rPr sz="3400" spc="-360" dirty="0">
                <a:latin typeface="Verdana"/>
                <a:cs typeface="Verdana"/>
              </a:rPr>
              <a:t> </a:t>
            </a:r>
            <a:r>
              <a:rPr sz="3400" spc="-45" dirty="0">
                <a:latin typeface="Verdana"/>
                <a:cs typeface="Verdana"/>
              </a:rPr>
              <a:t>and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30" dirty="0">
                <a:latin typeface="Verdana"/>
                <a:cs typeface="Verdana"/>
              </a:rPr>
              <a:t>placement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45" dirty="0">
                <a:latin typeface="Verdana"/>
                <a:cs typeface="Verdana"/>
              </a:rPr>
              <a:t>web</a:t>
            </a:r>
            <a:r>
              <a:rPr sz="3400" spc="-360" dirty="0">
                <a:latin typeface="Verdana"/>
                <a:cs typeface="Verdana"/>
              </a:rPr>
              <a:t> </a:t>
            </a:r>
            <a:r>
              <a:rPr sz="3400" spc="-5" dirty="0">
                <a:latin typeface="Verdana"/>
                <a:cs typeface="Verdana"/>
              </a:rPr>
              <a:t>application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55" dirty="0">
                <a:latin typeface="Verdana"/>
                <a:cs typeface="Verdana"/>
              </a:rPr>
              <a:t>addresses </a:t>
            </a:r>
            <a:r>
              <a:rPr sz="3400" spc="-1180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the </a:t>
            </a:r>
            <a:r>
              <a:rPr sz="3400" spc="-50" dirty="0">
                <a:latin typeface="Verdana"/>
                <a:cs typeface="Verdana"/>
              </a:rPr>
              <a:t>challenges </a:t>
            </a:r>
            <a:r>
              <a:rPr sz="3400" spc="10" dirty="0">
                <a:latin typeface="Verdana"/>
                <a:cs typeface="Verdana"/>
              </a:rPr>
              <a:t>faced </a:t>
            </a:r>
            <a:r>
              <a:rPr sz="3400" spc="-10" dirty="0">
                <a:latin typeface="Verdana"/>
                <a:cs typeface="Verdana"/>
              </a:rPr>
              <a:t>by </a:t>
            </a:r>
            <a:r>
              <a:rPr sz="3400" spc="-95" dirty="0">
                <a:latin typeface="Verdana"/>
                <a:cs typeface="Verdana"/>
              </a:rPr>
              <a:t>manual </a:t>
            </a:r>
            <a:r>
              <a:rPr sz="3400" spc="-114" dirty="0">
                <a:latin typeface="Verdana"/>
                <a:cs typeface="Verdana"/>
              </a:rPr>
              <a:t>systems, </a:t>
            </a:r>
            <a:r>
              <a:rPr sz="3400" spc="-25" dirty="0">
                <a:latin typeface="Verdana"/>
                <a:cs typeface="Verdana"/>
              </a:rPr>
              <a:t>such </a:t>
            </a:r>
            <a:r>
              <a:rPr sz="3400" spc="-120" dirty="0">
                <a:latin typeface="Verdana"/>
                <a:cs typeface="Verdana"/>
              </a:rPr>
              <a:t>as </a:t>
            </a:r>
            <a:r>
              <a:rPr sz="3400" spc="-90" dirty="0">
                <a:latin typeface="Verdana"/>
                <a:cs typeface="Verdana"/>
              </a:rPr>
              <a:t>delays, </a:t>
            </a:r>
            <a:r>
              <a:rPr sz="3400" spc="-50" dirty="0">
                <a:latin typeface="Verdana"/>
                <a:cs typeface="Verdana"/>
              </a:rPr>
              <a:t>data </a:t>
            </a:r>
            <a:r>
              <a:rPr sz="3400" spc="-55" dirty="0">
                <a:latin typeface="Verdana"/>
                <a:cs typeface="Verdana"/>
              </a:rPr>
              <a:t>inaccuracies, </a:t>
            </a:r>
            <a:r>
              <a:rPr sz="3400" spc="-45" dirty="0">
                <a:latin typeface="Verdana"/>
                <a:cs typeface="Verdana"/>
              </a:rPr>
              <a:t>and </a:t>
            </a:r>
            <a:r>
              <a:rPr sz="3400" spc="-40" dirty="0">
                <a:latin typeface="Verdana"/>
                <a:cs typeface="Verdana"/>
              </a:rPr>
              <a:t> </a:t>
            </a:r>
            <a:r>
              <a:rPr sz="3400" dirty="0">
                <a:latin typeface="Verdana"/>
                <a:cs typeface="Verdana"/>
              </a:rPr>
              <a:t>inefficient </a:t>
            </a:r>
            <a:r>
              <a:rPr sz="3400" spc="-55" dirty="0">
                <a:latin typeface="Verdana"/>
                <a:cs typeface="Verdana"/>
              </a:rPr>
              <a:t>communication. </a:t>
            </a:r>
            <a:r>
              <a:rPr sz="3400" spc="-45" dirty="0">
                <a:latin typeface="Verdana"/>
                <a:cs typeface="Verdana"/>
              </a:rPr>
              <a:t>By </a:t>
            </a:r>
            <a:r>
              <a:rPr sz="3400" spc="-70" dirty="0">
                <a:latin typeface="Verdana"/>
                <a:cs typeface="Verdana"/>
              </a:rPr>
              <a:t>streamlining </a:t>
            </a:r>
            <a:r>
              <a:rPr sz="3400" spc="-25" dirty="0">
                <a:latin typeface="Verdana"/>
                <a:cs typeface="Verdana"/>
              </a:rPr>
              <a:t>the </a:t>
            </a:r>
            <a:r>
              <a:rPr sz="3400" spc="-114" dirty="0">
                <a:latin typeface="Verdana"/>
                <a:cs typeface="Verdana"/>
              </a:rPr>
              <a:t>management </a:t>
            </a:r>
            <a:r>
              <a:rPr sz="3400" spc="70" dirty="0">
                <a:latin typeface="Verdana"/>
                <a:cs typeface="Verdana"/>
              </a:rPr>
              <a:t>of </a:t>
            </a:r>
            <a:r>
              <a:rPr sz="3400" spc="-20" dirty="0">
                <a:latin typeface="Verdana"/>
                <a:cs typeface="Verdana"/>
              </a:rPr>
              <a:t>student </a:t>
            </a:r>
            <a:r>
              <a:rPr sz="3400" spc="-25" dirty="0">
                <a:latin typeface="Verdana"/>
                <a:cs typeface="Verdana"/>
              </a:rPr>
              <a:t>details </a:t>
            </a:r>
            <a:r>
              <a:rPr sz="3400" spc="-45" dirty="0">
                <a:latin typeface="Verdana"/>
                <a:cs typeface="Verdana"/>
              </a:rPr>
              <a:t>and </a:t>
            </a:r>
            <a:r>
              <a:rPr sz="3400" spc="-40" dirty="0">
                <a:latin typeface="Verdana"/>
                <a:cs typeface="Verdana"/>
              </a:rPr>
              <a:t> </a:t>
            </a:r>
            <a:r>
              <a:rPr sz="3400" spc="-30" dirty="0">
                <a:latin typeface="Verdana"/>
                <a:cs typeface="Verdana"/>
              </a:rPr>
              <a:t>placement </a:t>
            </a:r>
            <a:r>
              <a:rPr sz="3400" spc="-55" dirty="0">
                <a:latin typeface="Verdana"/>
                <a:cs typeface="Verdana"/>
              </a:rPr>
              <a:t>activities, </a:t>
            </a:r>
            <a:r>
              <a:rPr sz="3400" spc="-30" dirty="0">
                <a:latin typeface="Verdana"/>
                <a:cs typeface="Verdana"/>
              </a:rPr>
              <a:t>this </a:t>
            </a:r>
            <a:r>
              <a:rPr sz="3400" spc="-10" dirty="0">
                <a:latin typeface="Verdana"/>
                <a:cs typeface="Verdana"/>
              </a:rPr>
              <a:t>solution </a:t>
            </a:r>
            <a:r>
              <a:rPr sz="3400" spc="-55" dirty="0">
                <a:latin typeface="Verdana"/>
                <a:cs typeface="Verdana"/>
              </a:rPr>
              <a:t>enhances </a:t>
            </a:r>
            <a:r>
              <a:rPr sz="3400" spc="-25" dirty="0">
                <a:latin typeface="Verdana"/>
                <a:cs typeface="Verdana"/>
              </a:rPr>
              <a:t>operational efficiency, </a:t>
            </a:r>
            <a:r>
              <a:rPr sz="3400" spc="-50" dirty="0">
                <a:latin typeface="Verdana"/>
                <a:cs typeface="Verdana"/>
              </a:rPr>
              <a:t>improves data </a:t>
            </a:r>
            <a:r>
              <a:rPr sz="3400" spc="-45" dirty="0">
                <a:latin typeface="Verdana"/>
                <a:cs typeface="Verdana"/>
              </a:rPr>
              <a:t> </a:t>
            </a:r>
            <a:r>
              <a:rPr sz="3400" spc="-60" dirty="0">
                <a:latin typeface="Verdana"/>
                <a:cs typeface="Verdana"/>
              </a:rPr>
              <a:t>accuracy, </a:t>
            </a:r>
            <a:r>
              <a:rPr sz="3400" spc="-45" dirty="0">
                <a:latin typeface="Verdana"/>
                <a:cs typeface="Verdana"/>
              </a:rPr>
              <a:t>and </a:t>
            </a:r>
            <a:r>
              <a:rPr sz="3400" dirty="0">
                <a:latin typeface="Verdana"/>
                <a:cs typeface="Verdana"/>
              </a:rPr>
              <a:t>boosts </a:t>
            </a:r>
            <a:r>
              <a:rPr sz="3400" spc="-20" dirty="0">
                <a:latin typeface="Verdana"/>
                <a:cs typeface="Verdana"/>
              </a:rPr>
              <a:t>student </a:t>
            </a:r>
            <a:r>
              <a:rPr sz="3400" spc="-135" dirty="0">
                <a:latin typeface="Verdana"/>
                <a:cs typeface="Verdana"/>
              </a:rPr>
              <a:t>engagement. </a:t>
            </a:r>
            <a:r>
              <a:rPr sz="3400" spc="-80" dirty="0">
                <a:latin typeface="Verdana"/>
                <a:cs typeface="Verdana"/>
              </a:rPr>
              <a:t>The </a:t>
            </a:r>
            <a:r>
              <a:rPr sz="3400" spc="-45" dirty="0">
                <a:latin typeface="Verdana"/>
                <a:cs typeface="Verdana"/>
              </a:rPr>
              <a:t>implementation </a:t>
            </a:r>
            <a:r>
              <a:rPr sz="3400" spc="70" dirty="0">
                <a:latin typeface="Verdana"/>
                <a:cs typeface="Verdana"/>
              </a:rPr>
              <a:t>of </a:t>
            </a:r>
            <a:r>
              <a:rPr sz="3400" spc="-30" dirty="0">
                <a:latin typeface="Verdana"/>
                <a:cs typeface="Verdana"/>
              </a:rPr>
              <a:t>this </a:t>
            </a:r>
            <a:r>
              <a:rPr sz="3400" spc="-80" dirty="0">
                <a:latin typeface="Verdana"/>
                <a:cs typeface="Verdana"/>
              </a:rPr>
              <a:t>system </a:t>
            </a:r>
            <a:r>
              <a:rPr sz="3400" spc="-50" dirty="0">
                <a:latin typeface="Verdana"/>
                <a:cs typeface="Verdana"/>
              </a:rPr>
              <a:t>at </a:t>
            </a:r>
            <a:r>
              <a:rPr sz="3400" spc="-45" dirty="0">
                <a:latin typeface="Verdana"/>
                <a:cs typeface="Verdana"/>
              </a:rPr>
              <a:t> </a:t>
            </a:r>
            <a:r>
              <a:rPr sz="3400" b="1" spc="-280" dirty="0">
                <a:latin typeface="Verdana"/>
                <a:cs typeface="Verdana"/>
              </a:rPr>
              <a:t>SHREE </a:t>
            </a:r>
            <a:r>
              <a:rPr sz="3400" b="1" spc="-300" dirty="0">
                <a:latin typeface="Verdana"/>
                <a:cs typeface="Verdana"/>
              </a:rPr>
              <a:t>.LR. </a:t>
            </a:r>
            <a:r>
              <a:rPr sz="3400" b="1" spc="-525" dirty="0">
                <a:latin typeface="Verdana"/>
                <a:cs typeface="Verdana"/>
              </a:rPr>
              <a:t>TIWARI </a:t>
            </a:r>
            <a:r>
              <a:rPr sz="3400" b="1" spc="-210" dirty="0">
                <a:latin typeface="Verdana"/>
                <a:cs typeface="Verdana"/>
              </a:rPr>
              <a:t>COLLEGE </a:t>
            </a:r>
            <a:r>
              <a:rPr sz="3400" b="1" spc="-250" dirty="0">
                <a:latin typeface="Verdana"/>
                <a:cs typeface="Verdana"/>
              </a:rPr>
              <a:t>OF </a:t>
            </a:r>
            <a:r>
              <a:rPr sz="3400" b="1" spc="-340" dirty="0">
                <a:latin typeface="Verdana"/>
                <a:cs typeface="Verdana"/>
              </a:rPr>
              <a:t>ENGINEERING </a:t>
            </a:r>
            <a:r>
              <a:rPr sz="3400" spc="-5" dirty="0">
                <a:latin typeface="Verdana"/>
                <a:cs typeface="Verdana"/>
              </a:rPr>
              <a:t>will </a:t>
            </a:r>
            <a:r>
              <a:rPr sz="3400" spc="-25" dirty="0">
                <a:latin typeface="Verdana"/>
                <a:cs typeface="Verdana"/>
              </a:rPr>
              <a:t>lead </a:t>
            </a:r>
            <a:r>
              <a:rPr sz="3400" spc="40" dirty="0">
                <a:latin typeface="Verdana"/>
                <a:cs typeface="Verdana"/>
              </a:rPr>
              <a:t>to </a:t>
            </a:r>
            <a:r>
              <a:rPr sz="3400" spc="-150" dirty="0">
                <a:latin typeface="Verdana"/>
                <a:cs typeface="Verdana"/>
              </a:rPr>
              <a:t>a </a:t>
            </a:r>
            <a:r>
              <a:rPr sz="3400" spc="-70" dirty="0">
                <a:latin typeface="Verdana"/>
                <a:cs typeface="Verdana"/>
              </a:rPr>
              <a:t>more </a:t>
            </a:r>
            <a:r>
              <a:rPr sz="3400" spc="-105" dirty="0">
                <a:latin typeface="Verdana"/>
                <a:cs typeface="Verdana"/>
              </a:rPr>
              <a:t>organized, </a:t>
            </a:r>
            <a:r>
              <a:rPr sz="3400" spc="-100" dirty="0">
                <a:latin typeface="Verdana"/>
                <a:cs typeface="Verdana"/>
              </a:rPr>
              <a:t> </a:t>
            </a:r>
            <a:r>
              <a:rPr sz="3400" spc="-70" dirty="0">
                <a:latin typeface="Verdana"/>
                <a:cs typeface="Verdana"/>
              </a:rPr>
              <a:t>transparent, </a:t>
            </a:r>
            <a:r>
              <a:rPr sz="3400" spc="-45" dirty="0">
                <a:latin typeface="Verdana"/>
                <a:cs typeface="Verdana"/>
              </a:rPr>
              <a:t>and </a:t>
            </a:r>
            <a:r>
              <a:rPr sz="3400" dirty="0">
                <a:latin typeface="Verdana"/>
                <a:cs typeface="Verdana"/>
              </a:rPr>
              <a:t>effective </a:t>
            </a:r>
            <a:r>
              <a:rPr sz="3400" spc="-30" dirty="0">
                <a:latin typeface="Verdana"/>
                <a:cs typeface="Verdana"/>
              </a:rPr>
              <a:t>placement </a:t>
            </a:r>
            <a:r>
              <a:rPr sz="3400" spc="-55" dirty="0">
                <a:latin typeface="Verdana"/>
                <a:cs typeface="Verdana"/>
              </a:rPr>
              <a:t>process, </a:t>
            </a:r>
            <a:r>
              <a:rPr sz="3400" spc="-40" dirty="0">
                <a:latin typeface="Verdana"/>
                <a:cs typeface="Verdana"/>
              </a:rPr>
              <a:t>ultimately </a:t>
            </a:r>
            <a:r>
              <a:rPr sz="3400" spc="-35" dirty="0">
                <a:latin typeface="Verdana"/>
                <a:cs typeface="Verdana"/>
              </a:rPr>
              <a:t>benefiting </a:t>
            </a:r>
            <a:r>
              <a:rPr sz="3400" spc="-65" dirty="0">
                <a:latin typeface="Verdana"/>
                <a:cs typeface="Verdana"/>
              </a:rPr>
              <a:t>students, </a:t>
            </a:r>
            <a:r>
              <a:rPr sz="3400" spc="-60" dirty="0">
                <a:latin typeface="Verdana"/>
                <a:cs typeface="Verdana"/>
              </a:rPr>
              <a:t>T&amp;P </a:t>
            </a:r>
            <a:r>
              <a:rPr sz="3400" spc="-55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officers,</a:t>
            </a:r>
            <a:r>
              <a:rPr sz="3400" spc="-370" dirty="0">
                <a:latin typeface="Verdana"/>
                <a:cs typeface="Verdana"/>
              </a:rPr>
              <a:t> </a:t>
            </a:r>
            <a:r>
              <a:rPr sz="3400" spc="-45" dirty="0">
                <a:latin typeface="Verdana"/>
                <a:cs typeface="Verdana"/>
              </a:rPr>
              <a:t>and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30" dirty="0">
                <a:latin typeface="Verdana"/>
                <a:cs typeface="Verdana"/>
              </a:rPr>
              <a:t>recruiters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145" dirty="0">
                <a:latin typeface="Verdana"/>
                <a:cs typeface="Verdana"/>
              </a:rPr>
              <a:t>alike.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287" y="0"/>
            <a:ext cx="17497424" cy="188445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528" y="1852581"/>
            <a:ext cx="429387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405" dirty="0">
                <a:latin typeface="Verdana"/>
                <a:cs typeface="Verdana"/>
              </a:rPr>
              <a:t>REFERENCES</a:t>
            </a:r>
            <a:endParaRPr sz="52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503" y="3164900"/>
            <a:ext cx="142875" cy="1428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0828" y="4831775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503" y="5831900"/>
            <a:ext cx="142875" cy="1428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7503" y="6974900"/>
            <a:ext cx="142875" cy="1428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7503" y="8022650"/>
            <a:ext cx="142875" cy="1428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7503" y="9165650"/>
            <a:ext cx="142875" cy="14287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1903" y="2872241"/>
            <a:ext cx="17789525" cy="7035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09295" marR="229870" algn="just">
              <a:lnSpc>
                <a:spcPct val="117200"/>
              </a:lnSpc>
              <a:spcBef>
                <a:spcPts val="90"/>
              </a:spcBef>
            </a:pPr>
            <a:r>
              <a:rPr sz="3200" spc="-15" dirty="0">
                <a:latin typeface="Verdana"/>
                <a:cs typeface="Verdana"/>
              </a:rPr>
              <a:t>"TnP</a:t>
            </a:r>
            <a:r>
              <a:rPr sz="3200" spc="-335" dirty="0">
                <a:latin typeface="Verdana"/>
                <a:cs typeface="Verdana"/>
              </a:rPr>
              <a:t> </a:t>
            </a:r>
            <a:r>
              <a:rPr sz="3200" spc="-105" dirty="0">
                <a:latin typeface="Verdana"/>
                <a:cs typeface="Verdana"/>
              </a:rPr>
              <a:t>Vision:</a:t>
            </a:r>
            <a:r>
              <a:rPr sz="3200" spc="-330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Automation</a:t>
            </a:r>
            <a:r>
              <a:rPr sz="3200" spc="-330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and</a:t>
            </a:r>
            <a:r>
              <a:rPr sz="3200" spc="-330" dirty="0">
                <a:latin typeface="Verdana"/>
                <a:cs typeface="Verdana"/>
              </a:rPr>
              <a:t> </a:t>
            </a:r>
            <a:r>
              <a:rPr sz="3200" spc="-45" dirty="0">
                <a:latin typeface="Verdana"/>
                <a:cs typeface="Verdana"/>
              </a:rPr>
              <a:t>Analysis</a:t>
            </a:r>
            <a:r>
              <a:rPr sz="3200" spc="-330" dirty="0">
                <a:latin typeface="Verdana"/>
                <a:cs typeface="Verdana"/>
              </a:rPr>
              <a:t> </a:t>
            </a:r>
            <a:r>
              <a:rPr sz="3200" spc="80" dirty="0">
                <a:latin typeface="Verdana"/>
                <a:cs typeface="Verdana"/>
              </a:rPr>
              <a:t>of</a:t>
            </a:r>
            <a:r>
              <a:rPr sz="3200" spc="-330" dirty="0">
                <a:latin typeface="Verdana"/>
                <a:cs typeface="Verdana"/>
              </a:rPr>
              <a:t> </a:t>
            </a:r>
            <a:r>
              <a:rPr sz="3200" spc="-55" dirty="0">
                <a:latin typeface="Verdana"/>
                <a:cs typeface="Verdana"/>
              </a:rPr>
              <a:t>Campus</a:t>
            </a:r>
            <a:r>
              <a:rPr sz="3200" spc="-33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Placements</a:t>
            </a:r>
            <a:r>
              <a:rPr sz="3200" spc="-330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in</a:t>
            </a:r>
            <a:r>
              <a:rPr sz="3200" spc="-330" dirty="0">
                <a:latin typeface="Verdana"/>
                <a:cs typeface="Verdana"/>
              </a:rPr>
              <a:t> </a:t>
            </a:r>
            <a:r>
              <a:rPr sz="3200" spc="-35" dirty="0">
                <a:latin typeface="Verdana"/>
                <a:cs typeface="Verdana"/>
              </a:rPr>
              <a:t>Colleges"</a:t>
            </a:r>
            <a:r>
              <a:rPr sz="3200" spc="-330" dirty="0">
                <a:latin typeface="Verdana"/>
                <a:cs typeface="Verdana"/>
              </a:rPr>
              <a:t> </a:t>
            </a:r>
            <a:r>
              <a:rPr sz="3200" spc="-229" dirty="0">
                <a:latin typeface="Verdana"/>
                <a:cs typeface="Verdana"/>
              </a:rPr>
              <a:t>-</a:t>
            </a:r>
            <a:r>
              <a:rPr sz="3200" spc="-330" dirty="0">
                <a:latin typeface="Verdana"/>
                <a:cs typeface="Verdana"/>
              </a:rPr>
              <a:t> </a:t>
            </a:r>
            <a:r>
              <a:rPr sz="3200" spc="-55" dirty="0">
                <a:latin typeface="Verdana"/>
                <a:cs typeface="Verdana"/>
              </a:rPr>
              <a:t>This</a:t>
            </a:r>
            <a:r>
              <a:rPr sz="3200" spc="-330" dirty="0">
                <a:latin typeface="Verdana"/>
                <a:cs typeface="Verdana"/>
              </a:rPr>
              <a:t> </a:t>
            </a:r>
            <a:r>
              <a:rPr sz="3200" spc="-15" dirty="0">
                <a:latin typeface="Verdana"/>
                <a:cs typeface="Verdana"/>
              </a:rPr>
              <a:t>paper </a:t>
            </a:r>
            <a:r>
              <a:rPr sz="3200" spc="-1115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discusses</a:t>
            </a:r>
            <a:r>
              <a:rPr sz="3200" spc="-325" dirty="0">
                <a:latin typeface="Verdana"/>
                <a:cs typeface="Verdana"/>
              </a:rPr>
              <a:t> </a:t>
            </a:r>
            <a:r>
              <a:rPr sz="3200" spc="-80" dirty="0">
                <a:latin typeface="Verdana"/>
                <a:cs typeface="Verdana"/>
              </a:rPr>
              <a:t>an</a:t>
            </a:r>
            <a:r>
              <a:rPr sz="3200" spc="-32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ERP</a:t>
            </a:r>
            <a:r>
              <a:rPr sz="3200" spc="-325" dirty="0">
                <a:latin typeface="Verdana"/>
                <a:cs typeface="Verdana"/>
              </a:rPr>
              <a:t> </a:t>
            </a:r>
            <a:r>
              <a:rPr sz="3200" spc="-60" dirty="0">
                <a:latin typeface="Verdana"/>
                <a:cs typeface="Verdana"/>
              </a:rPr>
              <a:t>system</a:t>
            </a:r>
            <a:r>
              <a:rPr sz="3200" spc="-325" dirty="0">
                <a:latin typeface="Verdana"/>
                <a:cs typeface="Verdana"/>
              </a:rPr>
              <a:t> </a:t>
            </a:r>
            <a:r>
              <a:rPr sz="3200" spc="40" dirty="0">
                <a:latin typeface="Verdana"/>
                <a:cs typeface="Verdana"/>
              </a:rPr>
              <a:t>for</a:t>
            </a:r>
            <a:r>
              <a:rPr sz="3200" spc="-325" dirty="0">
                <a:latin typeface="Verdana"/>
                <a:cs typeface="Verdana"/>
              </a:rPr>
              <a:t> </a:t>
            </a:r>
            <a:r>
              <a:rPr sz="3200" spc="-60" dirty="0">
                <a:latin typeface="Verdana"/>
                <a:cs typeface="Verdana"/>
              </a:rPr>
              <a:t>automating</a:t>
            </a:r>
            <a:r>
              <a:rPr sz="3200" spc="-32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the</a:t>
            </a:r>
            <a:r>
              <a:rPr sz="3200" spc="-325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entire</a:t>
            </a:r>
            <a:r>
              <a:rPr sz="3200" spc="-325" dirty="0">
                <a:latin typeface="Verdana"/>
                <a:cs typeface="Verdana"/>
              </a:rPr>
              <a:t> </a:t>
            </a:r>
            <a:r>
              <a:rPr sz="3200" spc="-15" dirty="0">
                <a:latin typeface="Verdana"/>
                <a:cs typeface="Verdana"/>
              </a:rPr>
              <a:t>placement</a:t>
            </a:r>
            <a:r>
              <a:rPr sz="3200" spc="-32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process</a:t>
            </a:r>
            <a:r>
              <a:rPr sz="3200" spc="-325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in</a:t>
            </a:r>
            <a:r>
              <a:rPr sz="3200" spc="-32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educational </a:t>
            </a:r>
            <a:r>
              <a:rPr sz="3200" spc="-1115" dirty="0">
                <a:latin typeface="Verdana"/>
                <a:cs typeface="Verdana"/>
              </a:rPr>
              <a:t> </a:t>
            </a:r>
            <a:r>
              <a:rPr sz="3200" spc="-35" dirty="0">
                <a:latin typeface="Verdana"/>
                <a:cs typeface="Verdana"/>
              </a:rPr>
              <a:t>institutions.</a:t>
            </a:r>
            <a:endParaRPr sz="3200">
              <a:latin typeface="Verdana"/>
              <a:cs typeface="Verdana"/>
            </a:endParaRPr>
          </a:p>
          <a:p>
            <a:pPr marL="97155" marR="9417685" indent="503555" algn="just">
              <a:lnSpc>
                <a:spcPct val="115700"/>
              </a:lnSpc>
              <a:spcBef>
                <a:spcPts val="130"/>
              </a:spcBef>
            </a:pPr>
            <a:r>
              <a:rPr sz="2700" spc="-25" dirty="0">
                <a:latin typeface="Verdana"/>
                <a:cs typeface="Verdana"/>
              </a:rPr>
              <a:t>A</a:t>
            </a:r>
            <a:r>
              <a:rPr sz="2700" spc="100" dirty="0">
                <a:latin typeface="Verdana"/>
                <a:cs typeface="Verdana"/>
              </a:rPr>
              <a:t>cc</a:t>
            </a:r>
            <a:r>
              <a:rPr sz="2700" spc="-50" dirty="0">
                <a:latin typeface="Verdana"/>
                <a:cs typeface="Verdana"/>
              </a:rPr>
              <a:t>e</a:t>
            </a:r>
            <a:r>
              <a:rPr sz="2700" spc="-55" dirty="0">
                <a:latin typeface="Verdana"/>
                <a:cs typeface="Verdana"/>
              </a:rPr>
              <a:t>s</a:t>
            </a:r>
            <a:r>
              <a:rPr sz="2700" spc="-50" dirty="0">
                <a:latin typeface="Verdana"/>
                <a:cs typeface="Verdana"/>
              </a:rPr>
              <a:t>s</a:t>
            </a:r>
            <a:r>
              <a:rPr sz="2700" spc="-285" dirty="0">
                <a:latin typeface="Verdana"/>
                <a:cs typeface="Verdana"/>
              </a:rPr>
              <a:t> </a:t>
            </a:r>
            <a:r>
              <a:rPr sz="2700" spc="-20" dirty="0">
                <a:latin typeface="Verdana"/>
                <a:cs typeface="Verdana"/>
              </a:rPr>
              <a:t>i</a:t>
            </a:r>
            <a:r>
              <a:rPr sz="2700" spc="55" dirty="0">
                <a:latin typeface="Verdana"/>
                <a:cs typeface="Verdana"/>
              </a:rPr>
              <a:t>t</a:t>
            </a:r>
            <a:r>
              <a:rPr sz="2700" spc="-285" dirty="0">
                <a:latin typeface="Verdana"/>
                <a:cs typeface="Verdana"/>
              </a:rPr>
              <a:t> </a:t>
            </a:r>
            <a:r>
              <a:rPr sz="2700" spc="40" dirty="0">
                <a:latin typeface="Verdana"/>
                <a:cs typeface="Verdana"/>
              </a:rPr>
              <a:t>o</a:t>
            </a:r>
            <a:r>
              <a:rPr sz="2700" spc="-20" dirty="0">
                <a:latin typeface="Verdana"/>
                <a:cs typeface="Verdana"/>
              </a:rPr>
              <a:t>n</a:t>
            </a:r>
            <a:r>
              <a:rPr sz="2700" spc="-285" dirty="0">
                <a:latin typeface="Verdana"/>
                <a:cs typeface="Verdana"/>
              </a:rPr>
              <a:t> </a:t>
            </a:r>
            <a:r>
              <a:rPr sz="2700" spc="-325" dirty="0">
                <a:latin typeface="Verdana"/>
                <a:cs typeface="Verdana"/>
              </a:rPr>
              <a:t>I</a:t>
            </a:r>
            <a:r>
              <a:rPr sz="2700" spc="-70" dirty="0">
                <a:latin typeface="Verdana"/>
                <a:cs typeface="Verdana"/>
              </a:rPr>
              <a:t>EE</a:t>
            </a:r>
            <a:r>
              <a:rPr sz="2700" spc="-65" dirty="0">
                <a:latin typeface="Verdana"/>
                <a:cs typeface="Verdana"/>
              </a:rPr>
              <a:t>E</a:t>
            </a:r>
            <a:r>
              <a:rPr sz="2700" spc="-285" dirty="0">
                <a:latin typeface="Verdana"/>
                <a:cs typeface="Verdana"/>
              </a:rPr>
              <a:t> </a:t>
            </a:r>
            <a:r>
              <a:rPr sz="2700" spc="-130" dirty="0">
                <a:latin typeface="Verdana"/>
                <a:cs typeface="Verdana"/>
              </a:rPr>
              <a:t>X</a:t>
            </a:r>
            <a:r>
              <a:rPr sz="2700" spc="65" dirty="0">
                <a:latin typeface="Verdana"/>
                <a:cs typeface="Verdana"/>
              </a:rPr>
              <a:t>p</a:t>
            </a:r>
            <a:r>
              <a:rPr sz="2700" spc="50" dirty="0">
                <a:latin typeface="Verdana"/>
                <a:cs typeface="Verdana"/>
              </a:rPr>
              <a:t>l</a:t>
            </a:r>
            <a:r>
              <a:rPr sz="2700" spc="40" dirty="0">
                <a:latin typeface="Verdana"/>
                <a:cs typeface="Verdana"/>
              </a:rPr>
              <a:t>o</a:t>
            </a:r>
            <a:r>
              <a:rPr sz="2700" spc="-25" dirty="0">
                <a:latin typeface="Verdana"/>
                <a:cs typeface="Verdana"/>
              </a:rPr>
              <a:t>r</a:t>
            </a:r>
            <a:r>
              <a:rPr sz="2700" spc="-35" dirty="0">
                <a:latin typeface="Verdana"/>
                <a:cs typeface="Verdana"/>
              </a:rPr>
              <a:t>e  </a:t>
            </a:r>
            <a:r>
              <a:rPr sz="2700" spc="-70" dirty="0">
                <a:latin typeface="Verdana"/>
                <a:cs typeface="Verdana"/>
              </a:rPr>
              <a:t>“https://ieeexplore.ieee.org/document/9465519".</a:t>
            </a:r>
            <a:endParaRPr sz="2700">
              <a:latin typeface="Verdana"/>
              <a:cs typeface="Verdana"/>
            </a:endParaRPr>
          </a:p>
          <a:p>
            <a:pPr marL="709295" marR="381000" algn="just">
              <a:lnSpc>
                <a:spcPts val="4500"/>
              </a:lnSpc>
              <a:spcBef>
                <a:spcPts val="135"/>
              </a:spcBef>
            </a:pPr>
            <a:r>
              <a:rPr sz="3200" spc="-60" dirty="0">
                <a:latin typeface="Verdana"/>
                <a:cs typeface="Verdana"/>
              </a:rPr>
              <a:t>"Web </a:t>
            </a:r>
            <a:r>
              <a:rPr sz="3200" spc="-30" dirty="0">
                <a:latin typeface="Verdana"/>
                <a:cs typeface="Verdana"/>
              </a:rPr>
              <a:t>Based </a:t>
            </a:r>
            <a:r>
              <a:rPr sz="3200" spc="-20" dirty="0">
                <a:latin typeface="Verdana"/>
                <a:cs typeface="Verdana"/>
              </a:rPr>
              <a:t>Automation </a:t>
            </a:r>
            <a:r>
              <a:rPr sz="3200" spc="80" dirty="0">
                <a:latin typeface="Verdana"/>
                <a:cs typeface="Verdana"/>
              </a:rPr>
              <a:t>of </a:t>
            </a:r>
            <a:r>
              <a:rPr sz="3200" spc="-75" dirty="0">
                <a:latin typeface="Verdana"/>
                <a:cs typeface="Verdana"/>
              </a:rPr>
              <a:t>Training </a:t>
            </a:r>
            <a:r>
              <a:rPr sz="3200" spc="-25" dirty="0">
                <a:latin typeface="Verdana"/>
                <a:cs typeface="Verdana"/>
              </a:rPr>
              <a:t>and </a:t>
            </a:r>
            <a:r>
              <a:rPr sz="3200" spc="-5" dirty="0">
                <a:latin typeface="Verdana"/>
                <a:cs typeface="Verdana"/>
              </a:rPr>
              <a:t>Placement Cell" </a:t>
            </a:r>
            <a:r>
              <a:rPr sz="3200" spc="-229" dirty="0">
                <a:latin typeface="Verdana"/>
                <a:cs typeface="Verdana"/>
              </a:rPr>
              <a:t>- </a:t>
            </a:r>
            <a:r>
              <a:rPr sz="3200" spc="-25" dirty="0">
                <a:latin typeface="Verdana"/>
                <a:cs typeface="Verdana"/>
              </a:rPr>
              <a:t>A </a:t>
            </a:r>
            <a:r>
              <a:rPr sz="3200" spc="-15" dirty="0">
                <a:latin typeface="Verdana"/>
                <a:cs typeface="Verdana"/>
              </a:rPr>
              <a:t>paper focusing </a:t>
            </a:r>
            <a:r>
              <a:rPr sz="3200" spc="10" dirty="0">
                <a:latin typeface="Verdana"/>
                <a:cs typeface="Verdana"/>
              </a:rPr>
              <a:t>on </a:t>
            </a:r>
            <a:r>
              <a:rPr sz="3200" spc="15" dirty="0">
                <a:latin typeface="Verdana"/>
                <a:cs typeface="Verdana"/>
              </a:rPr>
              <a:t> </a:t>
            </a:r>
            <a:r>
              <a:rPr sz="3200" spc="-60" dirty="0">
                <a:latin typeface="Verdana"/>
                <a:cs typeface="Verdana"/>
              </a:rPr>
              <a:t>automating</a:t>
            </a:r>
            <a:r>
              <a:rPr sz="3200" spc="-33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the</a:t>
            </a:r>
            <a:r>
              <a:rPr sz="3200" spc="-330" dirty="0">
                <a:latin typeface="Verdana"/>
                <a:cs typeface="Verdana"/>
              </a:rPr>
              <a:t> </a:t>
            </a:r>
            <a:r>
              <a:rPr sz="3200" spc="-75" dirty="0">
                <a:latin typeface="Verdana"/>
                <a:cs typeface="Verdana"/>
              </a:rPr>
              <a:t>manual</a:t>
            </a:r>
            <a:r>
              <a:rPr sz="3200" spc="-325" dirty="0">
                <a:latin typeface="Verdana"/>
                <a:cs typeface="Verdana"/>
              </a:rPr>
              <a:t> </a:t>
            </a:r>
            <a:r>
              <a:rPr sz="3200" spc="-100" dirty="0">
                <a:latin typeface="Verdana"/>
                <a:cs typeface="Verdana"/>
              </a:rPr>
              <a:t>tasks</a:t>
            </a:r>
            <a:r>
              <a:rPr sz="3200" spc="-330" dirty="0">
                <a:latin typeface="Verdana"/>
                <a:cs typeface="Verdana"/>
              </a:rPr>
              <a:t> </a:t>
            </a:r>
            <a:r>
              <a:rPr sz="3200" spc="80" dirty="0">
                <a:latin typeface="Verdana"/>
                <a:cs typeface="Verdana"/>
              </a:rPr>
              <a:t>of</a:t>
            </a:r>
            <a:r>
              <a:rPr sz="3200" spc="-330" dirty="0">
                <a:latin typeface="Verdana"/>
                <a:cs typeface="Verdana"/>
              </a:rPr>
              <a:t> </a:t>
            </a:r>
            <a:r>
              <a:rPr sz="3200" spc="-125" dirty="0">
                <a:latin typeface="Verdana"/>
                <a:cs typeface="Verdana"/>
              </a:rPr>
              <a:t>a</a:t>
            </a:r>
            <a:r>
              <a:rPr sz="3200" spc="-325" dirty="0">
                <a:latin typeface="Verdana"/>
                <a:cs typeface="Verdana"/>
              </a:rPr>
              <a:t> </a:t>
            </a:r>
            <a:r>
              <a:rPr sz="3200" spc="-15" dirty="0">
                <a:latin typeface="Verdana"/>
                <a:cs typeface="Verdana"/>
              </a:rPr>
              <a:t>placement</a:t>
            </a:r>
            <a:r>
              <a:rPr sz="3200" spc="-330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cell,</a:t>
            </a:r>
            <a:r>
              <a:rPr sz="3200" spc="-330" dirty="0">
                <a:latin typeface="Verdana"/>
                <a:cs typeface="Verdana"/>
              </a:rPr>
              <a:t> </a:t>
            </a:r>
            <a:r>
              <a:rPr sz="3200" spc="-50" dirty="0">
                <a:latin typeface="Verdana"/>
                <a:cs typeface="Verdana"/>
              </a:rPr>
              <a:t>enhancing</a:t>
            </a:r>
            <a:r>
              <a:rPr sz="3200" spc="-325" dirty="0">
                <a:latin typeface="Verdana"/>
                <a:cs typeface="Verdana"/>
              </a:rPr>
              <a:t> </a:t>
            </a:r>
            <a:r>
              <a:rPr sz="3200" spc="20" dirty="0">
                <a:latin typeface="Verdana"/>
                <a:cs typeface="Verdana"/>
              </a:rPr>
              <a:t>efficiency</a:t>
            </a:r>
            <a:r>
              <a:rPr sz="3200" spc="-330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and</a:t>
            </a:r>
            <a:r>
              <a:rPr sz="3200" spc="-330" dirty="0">
                <a:latin typeface="Verdana"/>
                <a:cs typeface="Verdana"/>
              </a:rPr>
              <a:t> </a:t>
            </a:r>
            <a:r>
              <a:rPr sz="3200" spc="-40" dirty="0">
                <a:latin typeface="Verdana"/>
                <a:cs typeface="Verdana"/>
              </a:rPr>
              <a:t>accuracy.</a:t>
            </a:r>
            <a:endParaRPr sz="3200">
              <a:latin typeface="Verdana"/>
              <a:cs typeface="Verdana"/>
            </a:endParaRPr>
          </a:p>
          <a:p>
            <a:pPr marL="709295" algn="just">
              <a:lnSpc>
                <a:spcPct val="100000"/>
              </a:lnSpc>
              <a:spcBef>
                <a:spcPts val="400"/>
              </a:spcBef>
            </a:pPr>
            <a:r>
              <a:rPr sz="3200" spc="-30" dirty="0">
                <a:latin typeface="Verdana"/>
                <a:cs typeface="Verdana"/>
              </a:rPr>
              <a:t>A</a:t>
            </a:r>
            <a:r>
              <a:rPr sz="3200" spc="-60" dirty="0">
                <a:latin typeface="Verdana"/>
                <a:cs typeface="Verdana"/>
              </a:rPr>
              <a:t>v</a:t>
            </a:r>
            <a:r>
              <a:rPr sz="3200" spc="-130" dirty="0">
                <a:latin typeface="Verdana"/>
                <a:cs typeface="Verdana"/>
              </a:rPr>
              <a:t>a</a:t>
            </a:r>
            <a:r>
              <a:rPr sz="3200" spc="-25" dirty="0">
                <a:latin typeface="Verdana"/>
                <a:cs typeface="Verdana"/>
              </a:rPr>
              <a:t>i</a:t>
            </a:r>
            <a:r>
              <a:rPr sz="3200" spc="60" dirty="0">
                <a:latin typeface="Verdana"/>
                <a:cs typeface="Verdana"/>
              </a:rPr>
              <a:t>l</a:t>
            </a:r>
            <a:r>
              <a:rPr sz="3200" spc="-130" dirty="0">
                <a:latin typeface="Verdana"/>
                <a:cs typeface="Verdana"/>
              </a:rPr>
              <a:t>a</a:t>
            </a:r>
            <a:r>
              <a:rPr sz="3200" spc="75" dirty="0">
                <a:latin typeface="Verdana"/>
                <a:cs typeface="Verdana"/>
              </a:rPr>
              <a:t>b</a:t>
            </a:r>
            <a:r>
              <a:rPr sz="3200" spc="60" dirty="0">
                <a:latin typeface="Verdana"/>
                <a:cs typeface="Verdana"/>
              </a:rPr>
              <a:t>l</a:t>
            </a:r>
            <a:r>
              <a:rPr sz="3200" spc="-55" dirty="0">
                <a:latin typeface="Verdana"/>
                <a:cs typeface="Verdana"/>
              </a:rPr>
              <a:t>e</a:t>
            </a:r>
            <a:r>
              <a:rPr sz="3200" spc="-335" dirty="0">
                <a:latin typeface="Verdana"/>
                <a:cs typeface="Verdana"/>
              </a:rPr>
              <a:t> </a:t>
            </a:r>
            <a:r>
              <a:rPr sz="3200" spc="45" dirty="0">
                <a:latin typeface="Verdana"/>
                <a:cs typeface="Verdana"/>
              </a:rPr>
              <a:t>o</a:t>
            </a:r>
            <a:r>
              <a:rPr sz="3200" spc="-25" dirty="0">
                <a:latin typeface="Verdana"/>
                <a:cs typeface="Verdana"/>
              </a:rPr>
              <a:t>n</a:t>
            </a:r>
            <a:r>
              <a:rPr sz="3200" spc="-335" dirty="0">
                <a:latin typeface="Verdana"/>
                <a:cs typeface="Verdana"/>
              </a:rPr>
              <a:t> </a:t>
            </a:r>
            <a:r>
              <a:rPr sz="3200" spc="-385" dirty="0">
                <a:latin typeface="Verdana"/>
                <a:cs typeface="Verdana"/>
              </a:rPr>
              <a:t>I</a:t>
            </a:r>
            <a:r>
              <a:rPr sz="3200" spc="325" dirty="0">
                <a:latin typeface="Verdana"/>
                <a:cs typeface="Verdana"/>
              </a:rPr>
              <a:t>J</a:t>
            </a:r>
            <a:r>
              <a:rPr sz="3200" spc="-220" dirty="0">
                <a:latin typeface="Verdana"/>
                <a:cs typeface="Verdana"/>
              </a:rPr>
              <a:t>S</a:t>
            </a:r>
            <a:r>
              <a:rPr sz="3200" spc="-85" dirty="0">
                <a:latin typeface="Verdana"/>
                <a:cs typeface="Verdana"/>
              </a:rPr>
              <a:t>E</a:t>
            </a:r>
            <a:r>
              <a:rPr sz="3200" spc="-95" dirty="0">
                <a:latin typeface="Verdana"/>
                <a:cs typeface="Verdana"/>
              </a:rPr>
              <a:t>R</a:t>
            </a:r>
            <a:endParaRPr sz="3200">
              <a:latin typeface="Verdana"/>
              <a:cs typeface="Verdana"/>
            </a:endParaRPr>
          </a:p>
          <a:p>
            <a:pPr marL="709295" marR="5080" indent="-612140">
              <a:lnSpc>
                <a:spcPct val="116799"/>
              </a:lnSpc>
              <a:spcBef>
                <a:spcPts val="90"/>
              </a:spcBef>
            </a:pPr>
            <a:r>
              <a:rPr sz="2700" spc="-55" dirty="0">
                <a:latin typeface="Verdana"/>
                <a:cs typeface="Verdana"/>
              </a:rPr>
              <a:t>“https://</a:t>
            </a:r>
            <a:r>
              <a:rPr sz="2700" spc="-55" dirty="0">
                <a:latin typeface="Verdana"/>
                <a:cs typeface="Verdana"/>
                <a:hlinkClick r:id="rId7"/>
              </a:rPr>
              <a:t>www.ijser.org/researchpaper/Web-Based-Automation-Of-Training-And-Placement-Cell.pdf</a:t>
            </a:r>
            <a:r>
              <a:rPr sz="2700" spc="-55" dirty="0">
                <a:latin typeface="Verdana"/>
                <a:cs typeface="Verdana"/>
              </a:rPr>
              <a:t>”. </a:t>
            </a:r>
            <a:r>
              <a:rPr sz="2700" spc="-50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"Online</a:t>
            </a:r>
            <a:r>
              <a:rPr sz="3200" spc="-330" dirty="0">
                <a:latin typeface="Verdana"/>
                <a:cs typeface="Verdana"/>
              </a:rPr>
              <a:t> </a:t>
            </a:r>
            <a:r>
              <a:rPr sz="3200" spc="-75" dirty="0">
                <a:latin typeface="Verdana"/>
                <a:cs typeface="Verdana"/>
              </a:rPr>
              <a:t>Training</a:t>
            </a:r>
            <a:r>
              <a:rPr sz="3200" spc="-325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and</a:t>
            </a:r>
            <a:r>
              <a:rPr sz="3200" spc="-32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Placement</a:t>
            </a:r>
            <a:r>
              <a:rPr sz="3200" spc="-330" dirty="0">
                <a:latin typeface="Verdana"/>
                <a:cs typeface="Verdana"/>
              </a:rPr>
              <a:t> </a:t>
            </a:r>
            <a:r>
              <a:rPr sz="3200" spc="-55" dirty="0">
                <a:latin typeface="Verdana"/>
                <a:cs typeface="Verdana"/>
              </a:rPr>
              <a:t>Management</a:t>
            </a:r>
            <a:r>
              <a:rPr sz="3200" spc="-325" dirty="0">
                <a:latin typeface="Verdana"/>
                <a:cs typeface="Verdana"/>
              </a:rPr>
              <a:t> </a:t>
            </a:r>
            <a:r>
              <a:rPr sz="3200" spc="-90" dirty="0">
                <a:latin typeface="Verdana"/>
                <a:cs typeface="Verdana"/>
              </a:rPr>
              <a:t>System"</a:t>
            </a:r>
            <a:r>
              <a:rPr sz="3200" spc="-325" dirty="0">
                <a:latin typeface="Verdana"/>
                <a:cs typeface="Verdana"/>
              </a:rPr>
              <a:t> </a:t>
            </a:r>
            <a:r>
              <a:rPr sz="3200" spc="-229" dirty="0">
                <a:latin typeface="Verdana"/>
                <a:cs typeface="Verdana"/>
              </a:rPr>
              <a:t>-</a:t>
            </a:r>
            <a:r>
              <a:rPr sz="3200" spc="-325" dirty="0">
                <a:latin typeface="Verdana"/>
                <a:cs typeface="Verdana"/>
              </a:rPr>
              <a:t> </a:t>
            </a:r>
            <a:r>
              <a:rPr sz="3200" spc="-35" dirty="0">
                <a:latin typeface="Verdana"/>
                <a:cs typeface="Verdana"/>
              </a:rPr>
              <a:t>Discusses</a:t>
            </a:r>
            <a:r>
              <a:rPr sz="3200" spc="-330" dirty="0">
                <a:latin typeface="Verdana"/>
                <a:cs typeface="Verdana"/>
              </a:rPr>
              <a:t> </a:t>
            </a:r>
            <a:r>
              <a:rPr sz="3200" spc="-125" dirty="0">
                <a:latin typeface="Verdana"/>
                <a:cs typeface="Verdana"/>
              </a:rPr>
              <a:t>a</a:t>
            </a:r>
            <a:r>
              <a:rPr sz="3200" spc="-325" dirty="0">
                <a:latin typeface="Verdana"/>
                <a:cs typeface="Verdana"/>
              </a:rPr>
              <a:t> </a:t>
            </a:r>
            <a:r>
              <a:rPr sz="3200" spc="-45" dirty="0">
                <a:latin typeface="Verdana"/>
                <a:cs typeface="Verdana"/>
              </a:rPr>
              <a:t>web-based</a:t>
            </a:r>
            <a:r>
              <a:rPr sz="3200" spc="-325" dirty="0">
                <a:latin typeface="Verdana"/>
                <a:cs typeface="Verdana"/>
              </a:rPr>
              <a:t> </a:t>
            </a:r>
            <a:r>
              <a:rPr sz="3200" spc="-60" dirty="0">
                <a:latin typeface="Verdana"/>
                <a:cs typeface="Verdana"/>
              </a:rPr>
              <a:t>system </a:t>
            </a:r>
            <a:r>
              <a:rPr sz="3200" spc="-1110" dirty="0">
                <a:latin typeface="Verdana"/>
                <a:cs typeface="Verdana"/>
              </a:rPr>
              <a:t> </a:t>
            </a:r>
            <a:r>
              <a:rPr sz="3200" spc="-40" dirty="0">
                <a:latin typeface="Verdana"/>
                <a:cs typeface="Verdana"/>
              </a:rPr>
              <a:t>designed</a:t>
            </a:r>
            <a:r>
              <a:rPr sz="3200" spc="-335" dirty="0">
                <a:latin typeface="Verdana"/>
                <a:cs typeface="Verdana"/>
              </a:rPr>
              <a:t> </a:t>
            </a:r>
            <a:r>
              <a:rPr sz="3200" spc="55" dirty="0">
                <a:latin typeface="Verdana"/>
                <a:cs typeface="Verdana"/>
              </a:rPr>
              <a:t>to</a:t>
            </a:r>
            <a:r>
              <a:rPr sz="3200" spc="-335" dirty="0">
                <a:latin typeface="Verdana"/>
                <a:cs typeface="Verdana"/>
              </a:rPr>
              <a:t> </a:t>
            </a:r>
            <a:r>
              <a:rPr sz="3200" spc="-120" dirty="0">
                <a:latin typeface="Verdana"/>
                <a:cs typeface="Verdana"/>
              </a:rPr>
              <a:t>manage</a:t>
            </a:r>
            <a:r>
              <a:rPr sz="3200" spc="-335" dirty="0">
                <a:latin typeface="Verdana"/>
                <a:cs typeface="Verdana"/>
              </a:rPr>
              <a:t> </a:t>
            </a:r>
            <a:r>
              <a:rPr sz="3200" spc="-15" dirty="0">
                <a:latin typeface="Verdana"/>
                <a:cs typeface="Verdana"/>
              </a:rPr>
              <a:t>placement</a:t>
            </a:r>
            <a:r>
              <a:rPr sz="3200" spc="-335" dirty="0">
                <a:latin typeface="Verdana"/>
                <a:cs typeface="Verdana"/>
              </a:rPr>
              <a:t> </a:t>
            </a:r>
            <a:r>
              <a:rPr sz="3200" spc="-15" dirty="0">
                <a:latin typeface="Verdana"/>
                <a:cs typeface="Verdana"/>
              </a:rPr>
              <a:t>activities</a:t>
            </a:r>
            <a:r>
              <a:rPr sz="3200" spc="-335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and</a:t>
            </a:r>
            <a:r>
              <a:rPr sz="3200" spc="-330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student</a:t>
            </a:r>
            <a:r>
              <a:rPr sz="3200" spc="-335" dirty="0">
                <a:latin typeface="Verdana"/>
                <a:cs typeface="Verdana"/>
              </a:rPr>
              <a:t> </a:t>
            </a:r>
            <a:r>
              <a:rPr sz="3200" spc="-30" dirty="0">
                <a:latin typeface="Verdana"/>
                <a:cs typeface="Verdana"/>
              </a:rPr>
              <a:t>data</a:t>
            </a:r>
            <a:r>
              <a:rPr sz="3200" spc="-335" dirty="0">
                <a:latin typeface="Verdana"/>
                <a:cs typeface="Verdana"/>
              </a:rPr>
              <a:t> </a:t>
            </a:r>
            <a:r>
              <a:rPr sz="3200" spc="-15" dirty="0">
                <a:latin typeface="Verdana"/>
                <a:cs typeface="Verdana"/>
              </a:rPr>
              <a:t>effectively.</a:t>
            </a:r>
            <a:endParaRPr sz="3200">
              <a:latin typeface="Verdana"/>
              <a:cs typeface="Verdana"/>
            </a:endParaRPr>
          </a:p>
          <a:p>
            <a:pPr marL="709295" algn="just">
              <a:lnSpc>
                <a:spcPct val="100000"/>
              </a:lnSpc>
              <a:spcBef>
                <a:spcPts val="660"/>
              </a:spcBef>
            </a:pPr>
            <a:r>
              <a:rPr sz="3200" spc="-30" dirty="0">
                <a:latin typeface="Verdana"/>
                <a:cs typeface="Verdana"/>
              </a:rPr>
              <a:t>A</a:t>
            </a:r>
            <a:r>
              <a:rPr sz="3200" spc="114" dirty="0">
                <a:latin typeface="Verdana"/>
                <a:cs typeface="Verdana"/>
              </a:rPr>
              <a:t>cc</a:t>
            </a:r>
            <a:r>
              <a:rPr sz="3200" spc="-60" dirty="0">
                <a:latin typeface="Verdana"/>
                <a:cs typeface="Verdana"/>
              </a:rPr>
              <a:t>e</a:t>
            </a:r>
            <a:r>
              <a:rPr sz="3200" spc="-65" dirty="0">
                <a:latin typeface="Verdana"/>
                <a:cs typeface="Verdana"/>
              </a:rPr>
              <a:t>s</a:t>
            </a:r>
            <a:r>
              <a:rPr sz="3200" spc="-60" dirty="0">
                <a:latin typeface="Verdana"/>
                <a:cs typeface="Verdana"/>
              </a:rPr>
              <a:t>s</a:t>
            </a:r>
            <a:r>
              <a:rPr sz="3200" spc="-335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i</a:t>
            </a:r>
            <a:r>
              <a:rPr sz="3200" spc="60" dirty="0">
                <a:latin typeface="Verdana"/>
                <a:cs typeface="Verdana"/>
              </a:rPr>
              <a:t>t</a:t>
            </a:r>
            <a:r>
              <a:rPr sz="3200" spc="-335" dirty="0">
                <a:latin typeface="Verdana"/>
                <a:cs typeface="Verdana"/>
              </a:rPr>
              <a:t> </a:t>
            </a:r>
            <a:r>
              <a:rPr sz="3200" spc="45" dirty="0">
                <a:latin typeface="Verdana"/>
                <a:cs typeface="Verdana"/>
              </a:rPr>
              <a:t>o</a:t>
            </a:r>
            <a:r>
              <a:rPr sz="3200" spc="-25" dirty="0">
                <a:latin typeface="Verdana"/>
                <a:cs typeface="Verdana"/>
              </a:rPr>
              <a:t>n</a:t>
            </a:r>
            <a:r>
              <a:rPr sz="3200" spc="-335" dirty="0">
                <a:latin typeface="Verdana"/>
                <a:cs typeface="Verdana"/>
              </a:rPr>
              <a:t> </a:t>
            </a:r>
            <a:r>
              <a:rPr sz="3200" spc="-385" dirty="0">
                <a:latin typeface="Verdana"/>
                <a:cs typeface="Verdana"/>
              </a:rPr>
              <a:t>I</a:t>
            </a:r>
            <a:r>
              <a:rPr sz="3200" spc="325" dirty="0">
                <a:latin typeface="Verdana"/>
                <a:cs typeface="Verdana"/>
              </a:rPr>
              <a:t>J</a:t>
            </a:r>
            <a:r>
              <a:rPr sz="3200" spc="-85" dirty="0">
                <a:latin typeface="Verdana"/>
                <a:cs typeface="Verdana"/>
              </a:rPr>
              <a:t>E</a:t>
            </a:r>
            <a:r>
              <a:rPr sz="3200" spc="-100" dirty="0">
                <a:latin typeface="Verdana"/>
                <a:cs typeface="Verdana"/>
              </a:rPr>
              <a:t>R</a:t>
            </a:r>
            <a:r>
              <a:rPr sz="3200" spc="-90" dirty="0">
                <a:latin typeface="Verdana"/>
                <a:cs typeface="Verdana"/>
              </a:rPr>
              <a:t>T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400" spc="-60" dirty="0">
                <a:latin typeface="Verdana"/>
                <a:cs typeface="Verdana"/>
              </a:rPr>
              <a:t>“https://</a:t>
            </a:r>
            <a:r>
              <a:rPr sz="2400" spc="-60" dirty="0">
                <a:latin typeface="Verdana"/>
                <a:cs typeface="Verdana"/>
                <a:hlinkClick r:id="rId8"/>
              </a:rPr>
              <a:t>www.ijert.org/research/online-training-and-placement-management-system-IJERTCONV4IS22035.pdf</a:t>
            </a:r>
            <a:r>
              <a:rPr sz="2400" spc="-60" dirty="0">
                <a:latin typeface="Verdana"/>
                <a:cs typeface="Verdana"/>
              </a:rPr>
              <a:t>”.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5287" y="226219"/>
            <a:ext cx="17497425" cy="9714865"/>
            <a:chOff x="395287" y="226219"/>
            <a:chExt cx="17497425" cy="97148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287" y="226219"/>
              <a:ext cx="17497424" cy="20764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78669" y="2171700"/>
              <a:ext cx="16728440" cy="7769225"/>
            </a:xfrm>
            <a:custGeom>
              <a:avLst/>
              <a:gdLst/>
              <a:ahLst/>
              <a:cxnLst/>
              <a:rect l="l" t="t" r="r" b="b"/>
              <a:pathLst>
                <a:path w="16728440" h="7769225">
                  <a:moveTo>
                    <a:pt x="16728280" y="7769081"/>
                  </a:moveTo>
                  <a:lnTo>
                    <a:pt x="0" y="7769081"/>
                  </a:lnTo>
                  <a:lnTo>
                    <a:pt x="0" y="0"/>
                  </a:lnTo>
                  <a:lnTo>
                    <a:pt x="16728280" y="0"/>
                  </a:lnTo>
                  <a:lnTo>
                    <a:pt x="16728280" y="7769081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00224" y="3200400"/>
              <a:ext cx="2800985" cy="5715000"/>
            </a:xfrm>
            <a:custGeom>
              <a:avLst/>
              <a:gdLst/>
              <a:ahLst/>
              <a:cxnLst/>
              <a:rect l="l" t="t" r="r" b="b"/>
              <a:pathLst>
                <a:path w="2800985" h="5715000">
                  <a:moveTo>
                    <a:pt x="1400222" y="5714999"/>
                  </a:moveTo>
                  <a:lnTo>
                    <a:pt x="1354472" y="5714224"/>
                  </a:lnTo>
                  <a:lnTo>
                    <a:pt x="1308928" y="5711913"/>
                  </a:lnTo>
                  <a:lnTo>
                    <a:pt x="1263624" y="5708088"/>
                  </a:lnTo>
                  <a:lnTo>
                    <a:pt x="1218590" y="5702770"/>
                  </a:lnTo>
                  <a:lnTo>
                    <a:pt x="1173861" y="5695981"/>
                  </a:lnTo>
                  <a:lnTo>
                    <a:pt x="1129468" y="5687743"/>
                  </a:lnTo>
                  <a:lnTo>
                    <a:pt x="1085444" y="5678077"/>
                  </a:lnTo>
                  <a:lnTo>
                    <a:pt x="1041822" y="5667005"/>
                  </a:lnTo>
                  <a:lnTo>
                    <a:pt x="998634" y="5654549"/>
                  </a:lnTo>
                  <a:lnTo>
                    <a:pt x="955913" y="5640730"/>
                  </a:lnTo>
                  <a:lnTo>
                    <a:pt x="913692" y="5625570"/>
                  </a:lnTo>
                  <a:lnTo>
                    <a:pt x="872002" y="5609090"/>
                  </a:lnTo>
                  <a:lnTo>
                    <a:pt x="830876" y="5591312"/>
                  </a:lnTo>
                  <a:lnTo>
                    <a:pt x="790348" y="5572258"/>
                  </a:lnTo>
                  <a:lnTo>
                    <a:pt x="750449" y="5551950"/>
                  </a:lnTo>
                  <a:lnTo>
                    <a:pt x="711212" y="5530408"/>
                  </a:lnTo>
                  <a:lnTo>
                    <a:pt x="672669" y="5507655"/>
                  </a:lnTo>
                  <a:lnTo>
                    <a:pt x="634854" y="5483712"/>
                  </a:lnTo>
                  <a:lnTo>
                    <a:pt x="597799" y="5458602"/>
                  </a:lnTo>
                  <a:lnTo>
                    <a:pt x="561536" y="5432344"/>
                  </a:lnTo>
                  <a:lnTo>
                    <a:pt x="526097" y="5404962"/>
                  </a:lnTo>
                  <a:lnTo>
                    <a:pt x="491516" y="5376477"/>
                  </a:lnTo>
                  <a:lnTo>
                    <a:pt x="457825" y="5346910"/>
                  </a:lnTo>
                  <a:lnTo>
                    <a:pt x="425057" y="5316283"/>
                  </a:lnTo>
                  <a:lnTo>
                    <a:pt x="393243" y="5284617"/>
                  </a:lnTo>
                  <a:lnTo>
                    <a:pt x="362418" y="5251935"/>
                  </a:lnTo>
                  <a:lnTo>
                    <a:pt x="332612" y="5218258"/>
                  </a:lnTo>
                  <a:lnTo>
                    <a:pt x="303859" y="5183608"/>
                  </a:lnTo>
                  <a:lnTo>
                    <a:pt x="276191" y="5148006"/>
                  </a:lnTo>
                  <a:lnTo>
                    <a:pt x="249641" y="5111473"/>
                  </a:lnTo>
                  <a:lnTo>
                    <a:pt x="224242" y="5074032"/>
                  </a:lnTo>
                  <a:lnTo>
                    <a:pt x="200025" y="5035704"/>
                  </a:lnTo>
                  <a:lnTo>
                    <a:pt x="177024" y="4996511"/>
                  </a:lnTo>
                  <a:lnTo>
                    <a:pt x="155271" y="4956474"/>
                  </a:lnTo>
                  <a:lnTo>
                    <a:pt x="134798" y="4915616"/>
                  </a:lnTo>
                  <a:lnTo>
                    <a:pt x="115639" y="4873957"/>
                  </a:lnTo>
                  <a:lnTo>
                    <a:pt x="97825" y="4831519"/>
                  </a:lnTo>
                  <a:lnTo>
                    <a:pt x="81390" y="4788324"/>
                  </a:lnTo>
                  <a:lnTo>
                    <a:pt x="66365" y="4744393"/>
                  </a:lnTo>
                  <a:lnTo>
                    <a:pt x="52784" y="4699749"/>
                  </a:lnTo>
                  <a:lnTo>
                    <a:pt x="40678" y="4654412"/>
                  </a:lnTo>
                  <a:lnTo>
                    <a:pt x="30081" y="4608405"/>
                  </a:lnTo>
                  <a:lnTo>
                    <a:pt x="21025" y="4561749"/>
                  </a:lnTo>
                  <a:lnTo>
                    <a:pt x="13543" y="4514466"/>
                  </a:lnTo>
                  <a:lnTo>
                    <a:pt x="7666" y="4466576"/>
                  </a:lnTo>
                  <a:lnTo>
                    <a:pt x="3429" y="4418103"/>
                  </a:lnTo>
                  <a:lnTo>
                    <a:pt x="862" y="4369068"/>
                  </a:lnTo>
                  <a:lnTo>
                    <a:pt x="0" y="4319491"/>
                  </a:lnTo>
                  <a:lnTo>
                    <a:pt x="0" y="1063275"/>
                  </a:lnTo>
                  <a:lnTo>
                    <a:pt x="1016" y="1015080"/>
                  </a:lnTo>
                  <a:lnTo>
                    <a:pt x="4037" y="967507"/>
                  </a:lnTo>
                  <a:lnTo>
                    <a:pt x="9025" y="920595"/>
                  </a:lnTo>
                  <a:lnTo>
                    <a:pt x="15940" y="874384"/>
                  </a:lnTo>
                  <a:lnTo>
                    <a:pt x="24742" y="828912"/>
                  </a:lnTo>
                  <a:lnTo>
                    <a:pt x="35392" y="784219"/>
                  </a:lnTo>
                  <a:lnTo>
                    <a:pt x="47851" y="740345"/>
                  </a:lnTo>
                  <a:lnTo>
                    <a:pt x="62078" y="697329"/>
                  </a:lnTo>
                  <a:lnTo>
                    <a:pt x="78035" y="655210"/>
                  </a:lnTo>
                  <a:lnTo>
                    <a:pt x="95682" y="614028"/>
                  </a:lnTo>
                  <a:lnTo>
                    <a:pt x="114979" y="573822"/>
                  </a:lnTo>
                  <a:lnTo>
                    <a:pt x="135887" y="534631"/>
                  </a:lnTo>
                  <a:lnTo>
                    <a:pt x="158367" y="496495"/>
                  </a:lnTo>
                  <a:lnTo>
                    <a:pt x="182379" y="459453"/>
                  </a:lnTo>
                  <a:lnTo>
                    <a:pt x="207884" y="423545"/>
                  </a:lnTo>
                  <a:lnTo>
                    <a:pt x="234842" y="388809"/>
                  </a:lnTo>
                  <a:lnTo>
                    <a:pt x="263214" y="355286"/>
                  </a:lnTo>
                  <a:lnTo>
                    <a:pt x="292960" y="323014"/>
                  </a:lnTo>
                  <a:lnTo>
                    <a:pt x="324041" y="292033"/>
                  </a:lnTo>
                  <a:lnTo>
                    <a:pt x="356417" y="262382"/>
                  </a:lnTo>
                  <a:lnTo>
                    <a:pt x="390049" y="234101"/>
                  </a:lnTo>
                  <a:lnTo>
                    <a:pt x="424897" y="207229"/>
                  </a:lnTo>
                  <a:lnTo>
                    <a:pt x="460922" y="181805"/>
                  </a:lnTo>
                  <a:lnTo>
                    <a:pt x="498085" y="157869"/>
                  </a:lnTo>
                  <a:lnTo>
                    <a:pt x="536346" y="135461"/>
                  </a:lnTo>
                  <a:lnTo>
                    <a:pt x="575665" y="114618"/>
                  </a:lnTo>
                  <a:lnTo>
                    <a:pt x="616004" y="95382"/>
                  </a:lnTo>
                  <a:lnTo>
                    <a:pt x="657322" y="77791"/>
                  </a:lnTo>
                  <a:lnTo>
                    <a:pt x="699580" y="61884"/>
                  </a:lnTo>
                  <a:lnTo>
                    <a:pt x="742739" y="47701"/>
                  </a:lnTo>
                  <a:lnTo>
                    <a:pt x="786759" y="35282"/>
                  </a:lnTo>
                  <a:lnTo>
                    <a:pt x="831601" y="24665"/>
                  </a:lnTo>
                  <a:lnTo>
                    <a:pt x="877225" y="15891"/>
                  </a:lnTo>
                  <a:lnTo>
                    <a:pt x="923591" y="8997"/>
                  </a:lnTo>
                  <a:lnTo>
                    <a:pt x="970662" y="4025"/>
                  </a:lnTo>
                  <a:lnTo>
                    <a:pt x="1018396" y="1012"/>
                  </a:lnTo>
                  <a:lnTo>
                    <a:pt x="1066754" y="0"/>
                  </a:lnTo>
                  <a:lnTo>
                    <a:pt x="1115113" y="1012"/>
                  </a:lnTo>
                  <a:lnTo>
                    <a:pt x="1162847" y="4025"/>
                  </a:lnTo>
                  <a:lnTo>
                    <a:pt x="1209918" y="8997"/>
                  </a:lnTo>
                  <a:lnTo>
                    <a:pt x="1256287" y="15891"/>
                  </a:lnTo>
                  <a:lnTo>
                    <a:pt x="1301912" y="24665"/>
                  </a:lnTo>
                  <a:lnTo>
                    <a:pt x="1346756" y="35282"/>
                  </a:lnTo>
                  <a:lnTo>
                    <a:pt x="1390778" y="47701"/>
                  </a:lnTo>
                  <a:lnTo>
                    <a:pt x="1433940" y="61884"/>
                  </a:lnTo>
                  <a:lnTo>
                    <a:pt x="1476200" y="77791"/>
                  </a:lnTo>
                  <a:lnTo>
                    <a:pt x="1517521" y="95382"/>
                  </a:lnTo>
                  <a:lnTo>
                    <a:pt x="1557863" y="114618"/>
                  </a:lnTo>
                  <a:lnTo>
                    <a:pt x="1597186" y="135461"/>
                  </a:lnTo>
                  <a:lnTo>
                    <a:pt x="1635450" y="157869"/>
                  </a:lnTo>
                  <a:lnTo>
                    <a:pt x="1672616" y="181805"/>
                  </a:lnTo>
                  <a:lnTo>
                    <a:pt x="1708645" y="207229"/>
                  </a:lnTo>
                  <a:lnTo>
                    <a:pt x="1743497" y="234101"/>
                  </a:lnTo>
                  <a:lnTo>
                    <a:pt x="1777133" y="262382"/>
                  </a:lnTo>
                  <a:lnTo>
                    <a:pt x="1809513" y="292033"/>
                  </a:lnTo>
                  <a:lnTo>
                    <a:pt x="1840598" y="323014"/>
                  </a:lnTo>
                  <a:lnTo>
                    <a:pt x="1870348" y="355286"/>
                  </a:lnTo>
                  <a:lnTo>
                    <a:pt x="1898723" y="388809"/>
                  </a:lnTo>
                  <a:lnTo>
                    <a:pt x="1925685" y="423545"/>
                  </a:lnTo>
                  <a:lnTo>
                    <a:pt x="1951193" y="459453"/>
                  </a:lnTo>
                  <a:lnTo>
                    <a:pt x="1975209" y="496495"/>
                  </a:lnTo>
                  <a:lnTo>
                    <a:pt x="1997693" y="534631"/>
                  </a:lnTo>
                  <a:lnTo>
                    <a:pt x="2018604" y="573822"/>
                  </a:lnTo>
                  <a:lnTo>
                    <a:pt x="2037905" y="614028"/>
                  </a:lnTo>
                  <a:lnTo>
                    <a:pt x="2055555" y="655210"/>
                  </a:lnTo>
                  <a:lnTo>
                    <a:pt x="2071514" y="697329"/>
                  </a:lnTo>
                  <a:lnTo>
                    <a:pt x="2085744" y="740345"/>
                  </a:lnTo>
                  <a:lnTo>
                    <a:pt x="2098205" y="784219"/>
                  </a:lnTo>
                  <a:lnTo>
                    <a:pt x="2108857" y="828912"/>
                  </a:lnTo>
                  <a:lnTo>
                    <a:pt x="2117660" y="874384"/>
                  </a:lnTo>
                  <a:lnTo>
                    <a:pt x="2124577" y="920595"/>
                  </a:lnTo>
                  <a:lnTo>
                    <a:pt x="2129566" y="967507"/>
                  </a:lnTo>
                  <a:lnTo>
                    <a:pt x="2132588" y="1015080"/>
                  </a:lnTo>
                  <a:lnTo>
                    <a:pt x="2133604" y="1063275"/>
                  </a:lnTo>
                  <a:lnTo>
                    <a:pt x="2133604" y="3588543"/>
                  </a:lnTo>
                  <a:lnTo>
                    <a:pt x="2131892" y="3638017"/>
                  </a:lnTo>
                  <a:lnTo>
                    <a:pt x="2126852" y="3686683"/>
                  </a:lnTo>
                  <a:lnTo>
                    <a:pt x="2118628" y="3734426"/>
                  </a:lnTo>
                  <a:lnTo>
                    <a:pt x="2107367" y="3781130"/>
                  </a:lnTo>
                  <a:lnTo>
                    <a:pt x="2093211" y="3826681"/>
                  </a:lnTo>
                  <a:lnTo>
                    <a:pt x="2076306" y="3870962"/>
                  </a:lnTo>
                  <a:lnTo>
                    <a:pt x="2056796" y="3913859"/>
                  </a:lnTo>
                  <a:lnTo>
                    <a:pt x="2034827" y="3955255"/>
                  </a:lnTo>
                  <a:lnTo>
                    <a:pt x="2010543" y="3995037"/>
                  </a:lnTo>
                  <a:lnTo>
                    <a:pt x="1984088" y="4033088"/>
                  </a:lnTo>
                  <a:lnTo>
                    <a:pt x="1955608" y="4069292"/>
                  </a:lnTo>
                  <a:lnTo>
                    <a:pt x="1925246" y="4103536"/>
                  </a:lnTo>
                  <a:lnTo>
                    <a:pt x="1893148" y="4135703"/>
                  </a:lnTo>
                  <a:lnTo>
                    <a:pt x="1859459" y="4165677"/>
                  </a:lnTo>
                  <a:lnTo>
                    <a:pt x="1824323" y="4193345"/>
                  </a:lnTo>
                  <a:lnTo>
                    <a:pt x="1787884" y="4218590"/>
                  </a:lnTo>
                  <a:lnTo>
                    <a:pt x="1750288" y="4241297"/>
                  </a:lnTo>
                  <a:lnTo>
                    <a:pt x="1711679" y="4261350"/>
                  </a:lnTo>
                  <a:lnTo>
                    <a:pt x="1672202" y="4278635"/>
                  </a:lnTo>
                  <a:lnTo>
                    <a:pt x="1632002" y="4293036"/>
                  </a:lnTo>
                  <a:lnTo>
                    <a:pt x="1591222" y="4304437"/>
                  </a:lnTo>
                  <a:lnTo>
                    <a:pt x="1550009" y="4312724"/>
                  </a:lnTo>
                  <a:lnTo>
                    <a:pt x="1508506" y="4317780"/>
                  </a:lnTo>
                  <a:lnTo>
                    <a:pt x="1466859" y="4319491"/>
                  </a:lnTo>
                  <a:lnTo>
                    <a:pt x="1419195" y="4317914"/>
                  </a:lnTo>
                  <a:lnTo>
                    <a:pt x="1372273" y="4313249"/>
                  </a:lnTo>
                  <a:lnTo>
                    <a:pt x="1326195" y="4305598"/>
                  </a:lnTo>
                  <a:lnTo>
                    <a:pt x="1281065" y="4295064"/>
                  </a:lnTo>
                  <a:lnTo>
                    <a:pt x="1236983" y="4281749"/>
                  </a:lnTo>
                  <a:lnTo>
                    <a:pt x="1194054" y="4265755"/>
                  </a:lnTo>
                  <a:lnTo>
                    <a:pt x="1152379" y="4247184"/>
                  </a:lnTo>
                  <a:lnTo>
                    <a:pt x="1112061" y="4226138"/>
                  </a:lnTo>
                  <a:lnTo>
                    <a:pt x="1073202" y="4202718"/>
                  </a:lnTo>
                  <a:lnTo>
                    <a:pt x="1035904" y="4177028"/>
                  </a:lnTo>
                  <a:lnTo>
                    <a:pt x="1000271" y="4149168"/>
                  </a:lnTo>
                  <a:lnTo>
                    <a:pt x="966404" y="4119242"/>
                  </a:lnTo>
                  <a:lnTo>
                    <a:pt x="934405" y="4087351"/>
                  </a:lnTo>
                  <a:lnTo>
                    <a:pt x="904378" y="4053597"/>
                  </a:lnTo>
                  <a:lnTo>
                    <a:pt x="876425" y="4018082"/>
                  </a:lnTo>
                  <a:lnTo>
                    <a:pt x="850647" y="3980909"/>
                  </a:lnTo>
                  <a:lnTo>
                    <a:pt x="827149" y="3942179"/>
                  </a:lnTo>
                  <a:lnTo>
                    <a:pt x="806031" y="3901994"/>
                  </a:lnTo>
                  <a:lnTo>
                    <a:pt x="787396" y="3860457"/>
                  </a:lnTo>
                  <a:lnTo>
                    <a:pt x="771348" y="3817669"/>
                  </a:lnTo>
                  <a:lnTo>
                    <a:pt x="757987" y="3773732"/>
                  </a:lnTo>
                  <a:lnTo>
                    <a:pt x="747418" y="3728750"/>
                  </a:lnTo>
                  <a:lnTo>
                    <a:pt x="739741" y="3682822"/>
                  </a:lnTo>
                  <a:lnTo>
                    <a:pt x="735060" y="3636053"/>
                  </a:lnTo>
                  <a:lnTo>
                    <a:pt x="733477" y="3588543"/>
                  </a:lnTo>
                  <a:lnTo>
                    <a:pt x="733477" y="1661350"/>
                  </a:lnTo>
                  <a:lnTo>
                    <a:pt x="737557" y="1608469"/>
                  </a:lnTo>
                  <a:lnTo>
                    <a:pt x="749798" y="1563719"/>
                  </a:lnTo>
                  <a:lnTo>
                    <a:pt x="770202" y="1527101"/>
                  </a:lnTo>
                  <a:lnTo>
                    <a:pt x="798771" y="1498618"/>
                  </a:lnTo>
                  <a:lnTo>
                    <a:pt x="835506" y="1478271"/>
                  </a:lnTo>
                  <a:lnTo>
                    <a:pt x="880409" y="1466062"/>
                  </a:lnTo>
                  <a:lnTo>
                    <a:pt x="933481" y="1461992"/>
                  </a:lnTo>
                  <a:lnTo>
                    <a:pt x="983234" y="1465108"/>
                  </a:lnTo>
                  <a:lnTo>
                    <a:pt x="1031424" y="1474456"/>
                  </a:lnTo>
                  <a:lnTo>
                    <a:pt x="1076487" y="1490035"/>
                  </a:lnTo>
                  <a:lnTo>
                    <a:pt x="1116863" y="1511843"/>
                  </a:lnTo>
                  <a:lnTo>
                    <a:pt x="1150986" y="1539880"/>
                  </a:lnTo>
                  <a:lnTo>
                    <a:pt x="1177295" y="1574144"/>
                  </a:lnTo>
                  <a:lnTo>
                    <a:pt x="1194226" y="1614634"/>
                  </a:lnTo>
                  <a:lnTo>
                    <a:pt x="1200218" y="1661350"/>
                  </a:lnTo>
                  <a:lnTo>
                    <a:pt x="1200218" y="3588543"/>
                  </a:lnTo>
                  <a:lnTo>
                    <a:pt x="1204974" y="3632680"/>
                  </a:lnTo>
                  <a:lnTo>
                    <a:pt x="1218512" y="3675718"/>
                  </a:lnTo>
                  <a:lnTo>
                    <a:pt x="1239734" y="3716562"/>
                  </a:lnTo>
                  <a:lnTo>
                    <a:pt x="1267542" y="3754122"/>
                  </a:lnTo>
                  <a:lnTo>
                    <a:pt x="1300838" y="3787302"/>
                  </a:lnTo>
                  <a:lnTo>
                    <a:pt x="1338525" y="3815012"/>
                  </a:lnTo>
                  <a:lnTo>
                    <a:pt x="1379505" y="3836158"/>
                  </a:lnTo>
                  <a:lnTo>
                    <a:pt x="1422681" y="3849647"/>
                  </a:lnTo>
                  <a:lnTo>
                    <a:pt x="1466954" y="3854386"/>
                  </a:lnTo>
                  <a:lnTo>
                    <a:pt x="1526317" y="3831533"/>
                  </a:lnTo>
                  <a:lnTo>
                    <a:pt x="1559520" y="3805306"/>
                  </a:lnTo>
                  <a:lnTo>
                    <a:pt x="1591945" y="3771292"/>
                  </a:lnTo>
                  <a:lnTo>
                    <a:pt x="1621246" y="3731049"/>
                  </a:lnTo>
                  <a:lnTo>
                    <a:pt x="1645078" y="3686137"/>
                  </a:lnTo>
                  <a:lnTo>
                    <a:pt x="1661098" y="3638115"/>
                  </a:lnTo>
                  <a:lnTo>
                    <a:pt x="1666958" y="3588543"/>
                  </a:lnTo>
                  <a:lnTo>
                    <a:pt x="1666958" y="1063275"/>
                  </a:lnTo>
                  <a:lnTo>
                    <a:pt x="1665165" y="1016287"/>
                  </a:lnTo>
                  <a:lnTo>
                    <a:pt x="1659873" y="970331"/>
                  </a:lnTo>
                  <a:lnTo>
                    <a:pt x="1651211" y="925536"/>
                  </a:lnTo>
                  <a:lnTo>
                    <a:pt x="1639309" y="882033"/>
                  </a:lnTo>
                  <a:lnTo>
                    <a:pt x="1624296" y="839949"/>
                  </a:lnTo>
                  <a:lnTo>
                    <a:pt x="1606302" y="799415"/>
                  </a:lnTo>
                  <a:lnTo>
                    <a:pt x="1585457" y="760560"/>
                  </a:lnTo>
                  <a:lnTo>
                    <a:pt x="1561891" y="723513"/>
                  </a:lnTo>
                  <a:lnTo>
                    <a:pt x="1535733" y="688402"/>
                  </a:lnTo>
                  <a:lnTo>
                    <a:pt x="1507112" y="655358"/>
                  </a:lnTo>
                  <a:lnTo>
                    <a:pt x="1476158" y="624509"/>
                  </a:lnTo>
                  <a:lnTo>
                    <a:pt x="1443002" y="595985"/>
                  </a:lnTo>
                  <a:lnTo>
                    <a:pt x="1407772" y="569915"/>
                  </a:lnTo>
                  <a:lnTo>
                    <a:pt x="1370599" y="546428"/>
                  </a:lnTo>
                  <a:lnTo>
                    <a:pt x="1331611" y="525653"/>
                  </a:lnTo>
                  <a:lnTo>
                    <a:pt x="1290939" y="507720"/>
                  </a:lnTo>
                  <a:lnTo>
                    <a:pt x="1248712" y="492757"/>
                  </a:lnTo>
                  <a:lnTo>
                    <a:pt x="1205060" y="480895"/>
                  </a:lnTo>
                  <a:lnTo>
                    <a:pt x="1160113" y="472262"/>
                  </a:lnTo>
                  <a:lnTo>
                    <a:pt x="1113999" y="466987"/>
                  </a:lnTo>
                  <a:lnTo>
                    <a:pt x="1066849" y="465201"/>
                  </a:lnTo>
                  <a:lnTo>
                    <a:pt x="1019700" y="466987"/>
                  </a:lnTo>
                  <a:lnTo>
                    <a:pt x="973586" y="472262"/>
                  </a:lnTo>
                  <a:lnTo>
                    <a:pt x="928639" y="480895"/>
                  </a:lnTo>
                  <a:lnTo>
                    <a:pt x="884986" y="492757"/>
                  </a:lnTo>
                  <a:lnTo>
                    <a:pt x="842760" y="507720"/>
                  </a:lnTo>
                  <a:lnTo>
                    <a:pt x="802088" y="525653"/>
                  </a:lnTo>
                  <a:lnTo>
                    <a:pt x="763100" y="546428"/>
                  </a:lnTo>
                  <a:lnTo>
                    <a:pt x="725926" y="569915"/>
                  </a:lnTo>
                  <a:lnTo>
                    <a:pt x="690697" y="595985"/>
                  </a:lnTo>
                  <a:lnTo>
                    <a:pt x="657540" y="624509"/>
                  </a:lnTo>
                  <a:lnTo>
                    <a:pt x="626587" y="655358"/>
                  </a:lnTo>
                  <a:lnTo>
                    <a:pt x="597966" y="688402"/>
                  </a:lnTo>
                  <a:lnTo>
                    <a:pt x="571808" y="723513"/>
                  </a:lnTo>
                  <a:lnTo>
                    <a:pt x="548241" y="760560"/>
                  </a:lnTo>
                  <a:lnTo>
                    <a:pt x="527396" y="799415"/>
                  </a:lnTo>
                  <a:lnTo>
                    <a:pt x="509403" y="839949"/>
                  </a:lnTo>
                  <a:lnTo>
                    <a:pt x="494390" y="882033"/>
                  </a:lnTo>
                  <a:lnTo>
                    <a:pt x="482488" y="925536"/>
                  </a:lnTo>
                  <a:lnTo>
                    <a:pt x="473826" y="970331"/>
                  </a:lnTo>
                  <a:lnTo>
                    <a:pt x="468533" y="1016287"/>
                  </a:lnTo>
                  <a:lnTo>
                    <a:pt x="466740" y="1063275"/>
                  </a:lnTo>
                  <a:lnTo>
                    <a:pt x="466740" y="4319491"/>
                  </a:lnTo>
                  <a:lnTo>
                    <a:pt x="467904" y="4368931"/>
                  </a:lnTo>
                  <a:lnTo>
                    <a:pt x="471362" y="4417544"/>
                  </a:lnTo>
                  <a:lnTo>
                    <a:pt x="477065" y="4465281"/>
                  </a:lnTo>
                  <a:lnTo>
                    <a:pt x="484966" y="4512094"/>
                  </a:lnTo>
                  <a:lnTo>
                    <a:pt x="495015" y="4557934"/>
                  </a:lnTo>
                  <a:lnTo>
                    <a:pt x="507163" y="4602753"/>
                  </a:lnTo>
                  <a:lnTo>
                    <a:pt x="521362" y="4646502"/>
                  </a:lnTo>
                  <a:lnTo>
                    <a:pt x="537562" y="4689131"/>
                  </a:lnTo>
                  <a:lnTo>
                    <a:pt x="555716" y="4730593"/>
                  </a:lnTo>
                  <a:lnTo>
                    <a:pt x="575774" y="4770838"/>
                  </a:lnTo>
                  <a:lnTo>
                    <a:pt x="597688" y="4809819"/>
                  </a:lnTo>
                  <a:lnTo>
                    <a:pt x="621408" y="4847485"/>
                  </a:lnTo>
                  <a:lnTo>
                    <a:pt x="646886" y="4883789"/>
                  </a:lnTo>
                  <a:lnTo>
                    <a:pt x="674074" y="4918682"/>
                  </a:lnTo>
                  <a:lnTo>
                    <a:pt x="702922" y="4952115"/>
                  </a:lnTo>
                  <a:lnTo>
                    <a:pt x="733381" y="4984039"/>
                  </a:lnTo>
                  <a:lnTo>
                    <a:pt x="765404" y="5014405"/>
                  </a:lnTo>
                  <a:lnTo>
                    <a:pt x="798941" y="5043166"/>
                  </a:lnTo>
                  <a:lnTo>
                    <a:pt x="833943" y="5070271"/>
                  </a:lnTo>
                  <a:lnTo>
                    <a:pt x="870361" y="5095674"/>
                  </a:lnTo>
                  <a:lnTo>
                    <a:pt x="908148" y="5119324"/>
                  </a:lnTo>
                  <a:lnTo>
                    <a:pt x="947253" y="5141172"/>
                  </a:lnTo>
                  <a:lnTo>
                    <a:pt x="987629" y="5161172"/>
                  </a:lnTo>
                  <a:lnTo>
                    <a:pt x="1029226" y="5179273"/>
                  </a:lnTo>
                  <a:lnTo>
                    <a:pt x="1071996" y="5195427"/>
                  </a:lnTo>
                  <a:lnTo>
                    <a:pt x="1115890" y="5209585"/>
                  </a:lnTo>
                  <a:lnTo>
                    <a:pt x="1160860" y="5221698"/>
                  </a:lnTo>
                  <a:lnTo>
                    <a:pt x="1206855" y="5231718"/>
                  </a:lnTo>
                  <a:lnTo>
                    <a:pt x="1253829" y="5239597"/>
                  </a:lnTo>
                  <a:lnTo>
                    <a:pt x="1301731" y="5245285"/>
                  </a:lnTo>
                  <a:lnTo>
                    <a:pt x="1350513" y="5248733"/>
                  </a:lnTo>
                  <a:lnTo>
                    <a:pt x="1400127" y="5249893"/>
                  </a:lnTo>
                  <a:lnTo>
                    <a:pt x="1449741" y="5248733"/>
                  </a:lnTo>
                  <a:lnTo>
                    <a:pt x="1498524" y="5245286"/>
                  </a:lnTo>
                  <a:lnTo>
                    <a:pt x="1546427" y="5239599"/>
                  </a:lnTo>
                  <a:lnTo>
                    <a:pt x="1593402" y="5231723"/>
                  </a:lnTo>
                  <a:lnTo>
                    <a:pt x="1639400" y="5221704"/>
                  </a:lnTo>
                  <a:lnTo>
                    <a:pt x="1684372" y="5209593"/>
                  </a:lnTo>
                  <a:lnTo>
                    <a:pt x="1728269" y="5195438"/>
                  </a:lnTo>
                  <a:lnTo>
                    <a:pt x="1771042" y="5179288"/>
                  </a:lnTo>
                  <a:lnTo>
                    <a:pt x="1812643" y="5161190"/>
                  </a:lnTo>
                  <a:lnTo>
                    <a:pt x="1853022" y="5141195"/>
                  </a:lnTo>
                  <a:lnTo>
                    <a:pt x="1892132" y="5119350"/>
                  </a:lnTo>
                  <a:lnTo>
                    <a:pt x="1929922" y="5095704"/>
                  </a:lnTo>
                  <a:lnTo>
                    <a:pt x="1966345" y="5070306"/>
                  </a:lnTo>
                  <a:lnTo>
                    <a:pt x="2001352" y="5043204"/>
                  </a:lnTo>
                  <a:lnTo>
                    <a:pt x="2034893" y="5014448"/>
                  </a:lnTo>
                  <a:lnTo>
                    <a:pt x="2066920" y="4984086"/>
                  </a:lnTo>
                  <a:lnTo>
                    <a:pt x="2097384" y="4952167"/>
                  </a:lnTo>
                  <a:lnTo>
                    <a:pt x="2126236" y="4918738"/>
                  </a:lnTo>
                  <a:lnTo>
                    <a:pt x="2153428" y="4883850"/>
                  </a:lnTo>
                  <a:lnTo>
                    <a:pt x="2178911" y="4847550"/>
                  </a:lnTo>
                  <a:lnTo>
                    <a:pt x="2202635" y="4809888"/>
                  </a:lnTo>
                  <a:lnTo>
                    <a:pt x="2224553" y="4770912"/>
                  </a:lnTo>
                  <a:lnTo>
                    <a:pt x="2244614" y="4730670"/>
                  </a:lnTo>
                  <a:lnTo>
                    <a:pt x="2262771" y="4689212"/>
                  </a:lnTo>
                  <a:lnTo>
                    <a:pt x="2278975" y="4646585"/>
                  </a:lnTo>
                  <a:lnTo>
                    <a:pt x="2293177" y="4602840"/>
                  </a:lnTo>
                  <a:lnTo>
                    <a:pt x="2305328" y="4558023"/>
                  </a:lnTo>
                  <a:lnTo>
                    <a:pt x="2315379" y="4512185"/>
                  </a:lnTo>
                  <a:lnTo>
                    <a:pt x="2323281" y="4465374"/>
                  </a:lnTo>
                  <a:lnTo>
                    <a:pt x="2328986" y="4417638"/>
                  </a:lnTo>
                  <a:lnTo>
                    <a:pt x="2332445" y="4369026"/>
                  </a:lnTo>
                  <a:lnTo>
                    <a:pt x="2333608" y="4319587"/>
                  </a:lnTo>
                  <a:lnTo>
                    <a:pt x="2333608" y="1794319"/>
                  </a:lnTo>
                  <a:lnTo>
                    <a:pt x="2336732" y="1744719"/>
                  </a:lnTo>
                  <a:lnTo>
                    <a:pt x="2346104" y="1696685"/>
                  </a:lnTo>
                  <a:lnTo>
                    <a:pt x="2361726" y="1651771"/>
                  </a:lnTo>
                  <a:lnTo>
                    <a:pt x="2383598" y="1611534"/>
                  </a:lnTo>
                  <a:lnTo>
                    <a:pt x="2411721" y="1577530"/>
                  </a:lnTo>
                  <a:lnTo>
                    <a:pt x="2446097" y="1551315"/>
                  </a:lnTo>
                  <a:lnTo>
                    <a:pt x="2486728" y="1534445"/>
                  </a:lnTo>
                  <a:lnTo>
                    <a:pt x="2533613" y="1528476"/>
                  </a:lnTo>
                  <a:lnTo>
                    <a:pt x="2577981" y="1533123"/>
                  </a:lnTo>
                  <a:lnTo>
                    <a:pt x="2621157" y="1546620"/>
                  </a:lnTo>
                  <a:lnTo>
                    <a:pt x="2662137" y="1567776"/>
                  </a:lnTo>
                  <a:lnTo>
                    <a:pt x="2699824" y="1595495"/>
                  </a:lnTo>
                  <a:lnTo>
                    <a:pt x="2733120" y="1628684"/>
                  </a:lnTo>
                  <a:lnTo>
                    <a:pt x="2760928" y="1666246"/>
                  </a:lnTo>
                  <a:lnTo>
                    <a:pt x="2782150" y="1707087"/>
                  </a:lnTo>
                  <a:lnTo>
                    <a:pt x="2795688" y="1750111"/>
                  </a:lnTo>
                  <a:lnTo>
                    <a:pt x="2800445" y="1794224"/>
                  </a:lnTo>
                  <a:lnTo>
                    <a:pt x="2800445" y="4319491"/>
                  </a:lnTo>
                  <a:lnTo>
                    <a:pt x="2799667" y="4369068"/>
                  </a:lnTo>
                  <a:lnTo>
                    <a:pt x="2797348" y="4418103"/>
                  </a:lnTo>
                  <a:lnTo>
                    <a:pt x="2793510" y="4466576"/>
                  </a:lnTo>
                  <a:lnTo>
                    <a:pt x="2788174" y="4514466"/>
                  </a:lnTo>
                  <a:lnTo>
                    <a:pt x="2781362" y="4561749"/>
                  </a:lnTo>
                  <a:lnTo>
                    <a:pt x="2773096" y="4608405"/>
                  </a:lnTo>
                  <a:lnTo>
                    <a:pt x="2763397" y="4654412"/>
                  </a:lnTo>
                  <a:lnTo>
                    <a:pt x="2752288" y="4699749"/>
                  </a:lnTo>
                  <a:lnTo>
                    <a:pt x="2739789" y="4744393"/>
                  </a:lnTo>
                  <a:lnTo>
                    <a:pt x="2725923" y="4788324"/>
                  </a:lnTo>
                  <a:lnTo>
                    <a:pt x="2710712" y="4831519"/>
                  </a:lnTo>
                  <a:lnTo>
                    <a:pt x="2694176" y="4873957"/>
                  </a:lnTo>
                  <a:lnTo>
                    <a:pt x="2676338" y="4915616"/>
                  </a:lnTo>
                  <a:lnTo>
                    <a:pt x="2657219" y="4956474"/>
                  </a:lnTo>
                  <a:lnTo>
                    <a:pt x="2636842" y="4996511"/>
                  </a:lnTo>
                  <a:lnTo>
                    <a:pt x="2615227" y="5035704"/>
                  </a:lnTo>
                  <a:lnTo>
                    <a:pt x="2592397" y="5074032"/>
                  </a:lnTo>
                  <a:lnTo>
                    <a:pt x="2568373" y="5111473"/>
                  </a:lnTo>
                  <a:lnTo>
                    <a:pt x="2543177" y="5148006"/>
                  </a:lnTo>
                  <a:lnTo>
                    <a:pt x="2516831" y="5183608"/>
                  </a:lnTo>
                  <a:lnTo>
                    <a:pt x="2489356" y="5218258"/>
                  </a:lnTo>
                  <a:lnTo>
                    <a:pt x="2460774" y="5251935"/>
                  </a:lnTo>
                  <a:lnTo>
                    <a:pt x="2431107" y="5284617"/>
                  </a:lnTo>
                  <a:lnTo>
                    <a:pt x="2400376" y="5316283"/>
                  </a:lnTo>
                  <a:lnTo>
                    <a:pt x="2368604" y="5346910"/>
                  </a:lnTo>
                  <a:lnTo>
                    <a:pt x="2335811" y="5376477"/>
                  </a:lnTo>
                  <a:lnTo>
                    <a:pt x="2302020" y="5404962"/>
                  </a:lnTo>
                  <a:lnTo>
                    <a:pt x="2267252" y="5432344"/>
                  </a:lnTo>
                  <a:lnTo>
                    <a:pt x="2231530" y="5458602"/>
                  </a:lnTo>
                  <a:lnTo>
                    <a:pt x="2194874" y="5483712"/>
                  </a:lnTo>
                  <a:lnTo>
                    <a:pt x="2157306" y="5507655"/>
                  </a:lnTo>
                  <a:lnTo>
                    <a:pt x="2118849" y="5530408"/>
                  </a:lnTo>
                  <a:lnTo>
                    <a:pt x="2079523" y="5551950"/>
                  </a:lnTo>
                  <a:lnTo>
                    <a:pt x="2039351" y="5572258"/>
                  </a:lnTo>
                  <a:lnTo>
                    <a:pt x="1998355" y="5591312"/>
                  </a:lnTo>
                  <a:lnTo>
                    <a:pt x="1956555" y="5609090"/>
                  </a:lnTo>
                  <a:lnTo>
                    <a:pt x="1913974" y="5625570"/>
                  </a:lnTo>
                  <a:lnTo>
                    <a:pt x="1870633" y="5640730"/>
                  </a:lnTo>
                  <a:lnTo>
                    <a:pt x="1826554" y="5654549"/>
                  </a:lnTo>
                  <a:lnTo>
                    <a:pt x="1781760" y="5667005"/>
                  </a:lnTo>
                  <a:lnTo>
                    <a:pt x="1736270" y="5678077"/>
                  </a:lnTo>
                  <a:lnTo>
                    <a:pt x="1690108" y="5687743"/>
                  </a:lnTo>
                  <a:lnTo>
                    <a:pt x="1643295" y="5695981"/>
                  </a:lnTo>
                  <a:lnTo>
                    <a:pt x="1595852" y="5702770"/>
                  </a:lnTo>
                  <a:lnTo>
                    <a:pt x="1547802" y="5708088"/>
                  </a:lnTo>
                  <a:lnTo>
                    <a:pt x="1499166" y="5711913"/>
                  </a:lnTo>
                  <a:lnTo>
                    <a:pt x="1449965" y="5714224"/>
                  </a:lnTo>
                  <a:lnTo>
                    <a:pt x="1400222" y="5714999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13948" y="3914905"/>
            <a:ext cx="8467725" cy="546036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01930" marR="5287645">
              <a:lnSpc>
                <a:spcPts val="4280"/>
              </a:lnSpc>
              <a:spcBef>
                <a:spcPts val="275"/>
              </a:spcBef>
            </a:pPr>
            <a:r>
              <a:rPr sz="3600" spc="340" dirty="0">
                <a:latin typeface="Microsoft Sans Serif"/>
                <a:cs typeface="Microsoft Sans Serif"/>
              </a:rPr>
              <a:t>1.Abstract </a:t>
            </a:r>
            <a:r>
              <a:rPr sz="3600" spc="345" dirty="0">
                <a:latin typeface="Microsoft Sans Serif"/>
                <a:cs typeface="Microsoft Sans Serif"/>
              </a:rPr>
              <a:t> </a:t>
            </a:r>
            <a:r>
              <a:rPr sz="3600" spc="305" dirty="0">
                <a:latin typeface="Microsoft Sans Serif"/>
                <a:cs typeface="Microsoft Sans Serif"/>
              </a:rPr>
              <a:t>2.Motivation </a:t>
            </a:r>
            <a:r>
              <a:rPr sz="3600" spc="-944" dirty="0">
                <a:latin typeface="Microsoft Sans Serif"/>
                <a:cs typeface="Microsoft Sans Serif"/>
              </a:rPr>
              <a:t> </a:t>
            </a:r>
            <a:r>
              <a:rPr sz="3600" spc="250" dirty="0">
                <a:latin typeface="Microsoft Sans Serif"/>
                <a:cs typeface="Microsoft Sans Serif"/>
              </a:rPr>
              <a:t>3</a:t>
            </a:r>
            <a:r>
              <a:rPr sz="3600" spc="409" dirty="0">
                <a:latin typeface="Microsoft Sans Serif"/>
                <a:cs typeface="Microsoft Sans Serif"/>
              </a:rPr>
              <a:t>.</a:t>
            </a:r>
            <a:r>
              <a:rPr sz="3600" spc="50" dirty="0">
                <a:latin typeface="Microsoft Sans Serif"/>
                <a:cs typeface="Microsoft Sans Serif"/>
              </a:rPr>
              <a:t>O</a:t>
            </a:r>
            <a:r>
              <a:rPr sz="3600" spc="250" dirty="0">
                <a:latin typeface="Microsoft Sans Serif"/>
                <a:cs typeface="Microsoft Sans Serif"/>
              </a:rPr>
              <a:t>b</a:t>
            </a:r>
            <a:r>
              <a:rPr sz="3600" spc="229" dirty="0">
                <a:latin typeface="Microsoft Sans Serif"/>
                <a:cs typeface="Microsoft Sans Serif"/>
              </a:rPr>
              <a:t>j</a:t>
            </a:r>
            <a:r>
              <a:rPr sz="3600" spc="250" dirty="0">
                <a:latin typeface="Microsoft Sans Serif"/>
                <a:cs typeface="Microsoft Sans Serif"/>
              </a:rPr>
              <a:t>e</a:t>
            </a:r>
            <a:r>
              <a:rPr sz="3600" spc="455" dirty="0">
                <a:latin typeface="Microsoft Sans Serif"/>
                <a:cs typeface="Microsoft Sans Serif"/>
              </a:rPr>
              <a:t>c</a:t>
            </a:r>
            <a:r>
              <a:rPr sz="3600" spc="450" dirty="0">
                <a:latin typeface="Microsoft Sans Serif"/>
                <a:cs typeface="Microsoft Sans Serif"/>
              </a:rPr>
              <a:t>t</a:t>
            </a:r>
            <a:r>
              <a:rPr sz="3600" spc="229" dirty="0">
                <a:latin typeface="Microsoft Sans Serif"/>
                <a:cs typeface="Microsoft Sans Serif"/>
              </a:rPr>
              <a:t>i</a:t>
            </a:r>
            <a:r>
              <a:rPr sz="3600" spc="250" dirty="0">
                <a:latin typeface="Microsoft Sans Serif"/>
                <a:cs typeface="Microsoft Sans Serif"/>
              </a:rPr>
              <a:t>ve</a:t>
            </a:r>
            <a:r>
              <a:rPr sz="3600" spc="395" dirty="0">
                <a:latin typeface="Microsoft Sans Serif"/>
                <a:cs typeface="Microsoft Sans Serif"/>
              </a:rPr>
              <a:t>s</a:t>
            </a:r>
            <a:endParaRPr sz="3600">
              <a:latin typeface="Microsoft Sans Serif"/>
              <a:cs typeface="Microsoft Sans Serif"/>
            </a:endParaRPr>
          </a:p>
          <a:p>
            <a:pPr marL="668655" indent="-467359">
              <a:lnSpc>
                <a:spcPts val="4105"/>
              </a:lnSpc>
              <a:buAutoNum type="arabicPeriod" startAt="4"/>
              <a:tabLst>
                <a:tab pos="669290" algn="l"/>
              </a:tabLst>
            </a:pPr>
            <a:r>
              <a:rPr sz="3600" spc="310" dirty="0">
                <a:latin typeface="Microsoft Sans Serif"/>
                <a:cs typeface="Microsoft Sans Serif"/>
              </a:rPr>
              <a:t>Introduction</a:t>
            </a:r>
            <a:endParaRPr sz="3600">
              <a:latin typeface="Microsoft Sans Serif"/>
              <a:cs typeface="Microsoft Sans Serif"/>
            </a:endParaRPr>
          </a:p>
          <a:p>
            <a:pPr marL="668655" indent="-467359">
              <a:lnSpc>
                <a:spcPts val="4275"/>
              </a:lnSpc>
              <a:buAutoNum type="arabicPeriod" startAt="4"/>
              <a:tabLst>
                <a:tab pos="669290" algn="l"/>
              </a:tabLst>
            </a:pPr>
            <a:r>
              <a:rPr sz="3600" spc="305" dirty="0">
                <a:latin typeface="Microsoft Sans Serif"/>
                <a:cs typeface="Microsoft Sans Serif"/>
              </a:rPr>
              <a:t>Literature</a:t>
            </a:r>
            <a:r>
              <a:rPr sz="3600" spc="-85" dirty="0">
                <a:latin typeface="Microsoft Sans Serif"/>
                <a:cs typeface="Microsoft Sans Serif"/>
              </a:rPr>
              <a:t> </a:t>
            </a:r>
            <a:r>
              <a:rPr sz="3600" spc="245" dirty="0">
                <a:latin typeface="Microsoft Sans Serif"/>
                <a:cs typeface="Microsoft Sans Serif"/>
              </a:rPr>
              <a:t>Survey</a:t>
            </a:r>
            <a:endParaRPr sz="3600">
              <a:latin typeface="Microsoft Sans Serif"/>
              <a:cs typeface="Microsoft Sans Serif"/>
            </a:endParaRPr>
          </a:p>
          <a:p>
            <a:pPr marL="201930" marR="974090">
              <a:lnSpc>
                <a:spcPts val="4280"/>
              </a:lnSpc>
              <a:spcBef>
                <a:spcPts val="155"/>
              </a:spcBef>
              <a:buAutoNum type="arabicPeriod" startAt="4"/>
              <a:tabLst>
                <a:tab pos="669290" algn="l"/>
              </a:tabLst>
            </a:pPr>
            <a:r>
              <a:rPr sz="3600" spc="270" dirty="0">
                <a:latin typeface="Microsoft Sans Serif"/>
                <a:cs typeface="Microsoft Sans Serif"/>
              </a:rPr>
              <a:t>Features</a:t>
            </a:r>
            <a:r>
              <a:rPr sz="3600" spc="-65" dirty="0">
                <a:latin typeface="Microsoft Sans Serif"/>
                <a:cs typeface="Microsoft Sans Serif"/>
              </a:rPr>
              <a:t> </a:t>
            </a:r>
            <a:r>
              <a:rPr sz="3600" spc="325" dirty="0">
                <a:latin typeface="Microsoft Sans Serif"/>
                <a:cs typeface="Microsoft Sans Serif"/>
              </a:rPr>
              <a:t>of</a:t>
            </a:r>
            <a:r>
              <a:rPr sz="3600" spc="-65" dirty="0">
                <a:latin typeface="Microsoft Sans Serif"/>
                <a:cs typeface="Microsoft Sans Serif"/>
              </a:rPr>
              <a:t> </a:t>
            </a:r>
            <a:r>
              <a:rPr sz="3600" spc="245" dirty="0">
                <a:latin typeface="Microsoft Sans Serif"/>
                <a:cs typeface="Microsoft Sans Serif"/>
              </a:rPr>
              <a:t>Proposed</a:t>
            </a:r>
            <a:r>
              <a:rPr sz="3600" spc="-60" dirty="0">
                <a:latin typeface="Microsoft Sans Serif"/>
                <a:cs typeface="Microsoft Sans Serif"/>
              </a:rPr>
              <a:t> </a:t>
            </a:r>
            <a:r>
              <a:rPr sz="3600" spc="345" dirty="0">
                <a:latin typeface="Microsoft Sans Serif"/>
                <a:cs typeface="Microsoft Sans Serif"/>
              </a:rPr>
              <a:t>system </a:t>
            </a:r>
            <a:r>
              <a:rPr sz="3600" spc="-944" dirty="0">
                <a:latin typeface="Microsoft Sans Serif"/>
                <a:cs typeface="Microsoft Sans Serif"/>
              </a:rPr>
              <a:t> </a:t>
            </a:r>
            <a:r>
              <a:rPr sz="3600" spc="260" dirty="0">
                <a:latin typeface="Microsoft Sans Serif"/>
                <a:cs typeface="Microsoft Sans Serif"/>
              </a:rPr>
              <a:t>7.Proposed</a:t>
            </a:r>
            <a:r>
              <a:rPr sz="3600" spc="-50" dirty="0">
                <a:latin typeface="Microsoft Sans Serif"/>
                <a:cs typeface="Microsoft Sans Serif"/>
              </a:rPr>
              <a:t> </a:t>
            </a:r>
            <a:r>
              <a:rPr sz="3600" spc="330" dirty="0">
                <a:latin typeface="Microsoft Sans Serif"/>
                <a:cs typeface="Microsoft Sans Serif"/>
              </a:rPr>
              <a:t>Architecture</a:t>
            </a:r>
            <a:endParaRPr sz="3600">
              <a:latin typeface="Microsoft Sans Serif"/>
              <a:cs typeface="Microsoft Sans Serif"/>
            </a:endParaRPr>
          </a:p>
          <a:p>
            <a:pPr marL="668655" indent="-467359">
              <a:lnSpc>
                <a:spcPts val="4110"/>
              </a:lnSpc>
              <a:buAutoNum type="arabicPeriod" startAt="8"/>
              <a:tabLst>
                <a:tab pos="669290" algn="l"/>
              </a:tabLst>
            </a:pPr>
            <a:r>
              <a:rPr sz="3600" spc="320" dirty="0">
                <a:latin typeface="Microsoft Sans Serif"/>
                <a:cs typeface="Microsoft Sans Serif"/>
              </a:rPr>
              <a:t>Expected</a:t>
            </a:r>
            <a:r>
              <a:rPr sz="3600" spc="-50" dirty="0">
                <a:latin typeface="Microsoft Sans Serif"/>
                <a:cs typeface="Microsoft Sans Serif"/>
              </a:rPr>
              <a:t> </a:t>
            </a:r>
            <a:r>
              <a:rPr sz="3600" spc="270" dirty="0">
                <a:latin typeface="Microsoft Sans Serif"/>
                <a:cs typeface="Microsoft Sans Serif"/>
              </a:rPr>
              <a:t>Results</a:t>
            </a:r>
            <a:r>
              <a:rPr sz="3600" spc="-50" dirty="0">
                <a:latin typeface="Microsoft Sans Serif"/>
                <a:cs typeface="Microsoft Sans Serif"/>
              </a:rPr>
              <a:t> </a:t>
            </a:r>
            <a:r>
              <a:rPr sz="3600" spc="300" dirty="0">
                <a:latin typeface="Microsoft Sans Serif"/>
                <a:cs typeface="Microsoft Sans Serif"/>
              </a:rPr>
              <a:t>and</a:t>
            </a:r>
            <a:r>
              <a:rPr sz="3600" spc="-45" dirty="0">
                <a:latin typeface="Microsoft Sans Serif"/>
                <a:cs typeface="Microsoft Sans Serif"/>
              </a:rPr>
              <a:t> </a:t>
            </a:r>
            <a:r>
              <a:rPr sz="3600" spc="260" dirty="0">
                <a:latin typeface="Microsoft Sans Serif"/>
                <a:cs typeface="Microsoft Sans Serif"/>
              </a:rPr>
              <a:t>Discussion</a:t>
            </a:r>
            <a:endParaRPr sz="3600">
              <a:latin typeface="Microsoft Sans Serif"/>
              <a:cs typeface="Microsoft Sans Serif"/>
            </a:endParaRPr>
          </a:p>
          <a:p>
            <a:pPr marL="12700" marR="5109210" indent="189230">
              <a:lnSpc>
                <a:spcPts val="4270"/>
              </a:lnSpc>
              <a:spcBef>
                <a:spcPts val="130"/>
              </a:spcBef>
              <a:buAutoNum type="arabicPeriod" startAt="8"/>
              <a:tabLst>
                <a:tab pos="669290" algn="l"/>
              </a:tabLst>
            </a:pPr>
            <a:r>
              <a:rPr sz="3600" spc="260" dirty="0">
                <a:latin typeface="Microsoft Sans Serif"/>
                <a:cs typeface="Microsoft Sans Serif"/>
              </a:rPr>
              <a:t>Conclusion </a:t>
            </a:r>
            <a:r>
              <a:rPr sz="3600" spc="-944" dirty="0">
                <a:latin typeface="Microsoft Sans Serif"/>
                <a:cs typeface="Microsoft Sans Serif"/>
              </a:rPr>
              <a:t> </a:t>
            </a:r>
            <a:r>
              <a:rPr sz="3600" spc="250" dirty="0">
                <a:latin typeface="Microsoft Sans Serif"/>
                <a:cs typeface="Microsoft Sans Serif"/>
              </a:rPr>
              <a:t>10</a:t>
            </a:r>
            <a:r>
              <a:rPr sz="3600" spc="-355" dirty="0">
                <a:latin typeface="Microsoft Sans Serif"/>
                <a:cs typeface="Microsoft Sans Serif"/>
              </a:rPr>
              <a:t>.</a:t>
            </a:r>
            <a:r>
              <a:rPr sz="3600" spc="55" dirty="0">
                <a:latin typeface="Microsoft Sans Serif"/>
                <a:cs typeface="Microsoft Sans Serif"/>
              </a:rPr>
              <a:t>R</a:t>
            </a:r>
            <a:r>
              <a:rPr sz="3600" spc="250" dirty="0">
                <a:latin typeface="Microsoft Sans Serif"/>
                <a:cs typeface="Microsoft Sans Serif"/>
              </a:rPr>
              <a:t>e</a:t>
            </a:r>
            <a:r>
              <a:rPr sz="3600" spc="254" dirty="0">
                <a:latin typeface="Microsoft Sans Serif"/>
                <a:cs typeface="Microsoft Sans Serif"/>
              </a:rPr>
              <a:t>f</a:t>
            </a:r>
            <a:r>
              <a:rPr sz="3600" spc="250" dirty="0">
                <a:latin typeface="Microsoft Sans Serif"/>
                <a:cs typeface="Microsoft Sans Serif"/>
              </a:rPr>
              <a:t>eren</a:t>
            </a:r>
            <a:r>
              <a:rPr sz="3600" spc="455" dirty="0">
                <a:latin typeface="Microsoft Sans Serif"/>
                <a:cs typeface="Microsoft Sans Serif"/>
              </a:rPr>
              <a:t>c</a:t>
            </a:r>
            <a:r>
              <a:rPr sz="3600" spc="250" dirty="0">
                <a:latin typeface="Microsoft Sans Serif"/>
                <a:cs typeface="Microsoft Sans Serif"/>
              </a:rPr>
              <a:t>e</a:t>
            </a:r>
            <a:r>
              <a:rPr sz="3600" spc="395" dirty="0">
                <a:latin typeface="Microsoft Sans Serif"/>
                <a:cs typeface="Microsoft Sans Serif"/>
              </a:rPr>
              <a:t>s</a:t>
            </a:r>
            <a:endParaRPr sz="3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305" y="0"/>
            <a:ext cx="17497424" cy="18978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54305" y="2462212"/>
            <a:ext cx="3400425" cy="76200"/>
          </a:xfrm>
          <a:custGeom>
            <a:avLst/>
            <a:gdLst/>
            <a:ahLst/>
            <a:cxnLst/>
            <a:rect l="l" t="t" r="r" b="b"/>
            <a:pathLst>
              <a:path w="3400425" h="76200">
                <a:moveTo>
                  <a:pt x="3399829" y="76199"/>
                </a:moveTo>
                <a:lnTo>
                  <a:pt x="0" y="76199"/>
                </a:lnTo>
                <a:lnTo>
                  <a:pt x="0" y="0"/>
                </a:lnTo>
                <a:lnTo>
                  <a:pt x="3399829" y="0"/>
                </a:lnTo>
                <a:lnTo>
                  <a:pt x="3399829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1605" y="1563687"/>
            <a:ext cx="342519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u="none" spc="-5" dirty="0"/>
              <a:t>Abstract</a:t>
            </a:r>
            <a:endParaRPr sz="6600"/>
          </a:p>
        </p:txBody>
      </p:sp>
      <p:sp>
        <p:nvSpPr>
          <p:cNvPr id="5" name="object 5"/>
          <p:cNvSpPr txBox="1"/>
          <p:nvPr/>
        </p:nvSpPr>
        <p:spPr>
          <a:xfrm>
            <a:off x="578802" y="3144543"/>
            <a:ext cx="16510635" cy="577088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170"/>
              </a:spcBef>
              <a:tabLst>
                <a:tab pos="1050290" algn="l"/>
                <a:tab pos="1079500" algn="l"/>
                <a:tab pos="1969135" algn="l"/>
                <a:tab pos="2799715" algn="l"/>
                <a:tab pos="2858770" algn="l"/>
                <a:tab pos="2948305" algn="l"/>
                <a:tab pos="3451860" algn="l"/>
                <a:tab pos="3896360" algn="l"/>
                <a:tab pos="4697730" algn="l"/>
                <a:tab pos="5024120" algn="l"/>
                <a:tab pos="5260340" algn="l"/>
                <a:tab pos="5735320" algn="l"/>
                <a:tab pos="6298565" algn="l"/>
                <a:tab pos="6416675" algn="l"/>
                <a:tab pos="7009765" algn="l"/>
                <a:tab pos="7602855" algn="l"/>
                <a:tab pos="7722234" algn="l"/>
                <a:tab pos="8253730" algn="l"/>
                <a:tab pos="8493125" algn="l"/>
                <a:tab pos="9382760" algn="l"/>
                <a:tab pos="9708515" algn="l"/>
                <a:tab pos="10211435" algn="l"/>
                <a:tab pos="10862945" algn="l"/>
                <a:tab pos="11101070" algn="l"/>
                <a:tab pos="11280140" algn="l"/>
                <a:tab pos="11752580" algn="l"/>
                <a:tab pos="12318365" algn="l"/>
                <a:tab pos="13710285" algn="l"/>
                <a:tab pos="13948410" algn="l"/>
                <a:tab pos="14954885" algn="l"/>
                <a:tab pos="15725775" algn="l"/>
              </a:tabLst>
            </a:pPr>
            <a:r>
              <a:rPr sz="4200" dirty="0">
                <a:latin typeface="Arial MT"/>
                <a:cs typeface="Arial MT"/>
              </a:rPr>
              <a:t>The		proposed	online	application		for	the	training	and	placement </a:t>
            </a:r>
            <a:r>
              <a:rPr sz="4200" spc="5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department		of	a	college	aims	to	streamline	the	placement	process	by </a:t>
            </a:r>
            <a:r>
              <a:rPr sz="4200" spc="5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automating	student	profile	management,	company-student	matching, </a:t>
            </a:r>
            <a:r>
              <a:rPr sz="4200" spc="5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and	training		modules.	This		system	addresses	the	inefficiencies	of </a:t>
            </a:r>
            <a:r>
              <a:rPr sz="4200" spc="5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existing	manual</a:t>
            </a:r>
            <a:r>
              <a:rPr sz="4200" spc="-20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processes,</a:t>
            </a:r>
            <a:r>
              <a:rPr sz="4200" spc="-15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offering</a:t>
            </a:r>
            <a:r>
              <a:rPr sz="4200" spc="-15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real-time</a:t>
            </a:r>
            <a:r>
              <a:rPr sz="4200" spc="-20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updates</a:t>
            </a:r>
            <a:r>
              <a:rPr sz="4200" spc="-15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and</a:t>
            </a:r>
            <a:r>
              <a:rPr sz="4200" spc="-15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data-driven </a:t>
            </a:r>
            <a:r>
              <a:rPr sz="4200" spc="-1160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insights. It enhances accuracy and reduces administrative workload, </a:t>
            </a:r>
            <a:r>
              <a:rPr sz="4200" spc="5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resulting</a:t>
            </a:r>
            <a:r>
              <a:rPr sz="4200" spc="-15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in</a:t>
            </a:r>
            <a:r>
              <a:rPr sz="4200" spc="-15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improved</a:t>
            </a:r>
            <a:r>
              <a:rPr sz="4200" spc="-15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placement</a:t>
            </a:r>
            <a:r>
              <a:rPr sz="4200" spc="-15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outcomes.</a:t>
            </a:r>
            <a:r>
              <a:rPr sz="4200" spc="-15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The</a:t>
            </a:r>
            <a:r>
              <a:rPr sz="4200" spc="-15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user-friendly</a:t>
            </a:r>
            <a:r>
              <a:rPr sz="4200" spc="-10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interface </a:t>
            </a:r>
            <a:r>
              <a:rPr sz="4200" spc="-1155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ensures accessibility for all users. Future enhancements may include </a:t>
            </a:r>
            <a:r>
              <a:rPr sz="4200" spc="5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AI-driven</a:t>
            </a:r>
            <a:r>
              <a:rPr sz="4200" spc="-10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predictive</a:t>
            </a:r>
            <a:r>
              <a:rPr sz="4200" spc="-10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analytics</a:t>
            </a:r>
            <a:r>
              <a:rPr sz="4200" spc="-10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to</a:t>
            </a:r>
            <a:r>
              <a:rPr sz="4200" spc="-10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further</a:t>
            </a:r>
            <a:r>
              <a:rPr sz="4200" spc="-10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optimize</a:t>
            </a:r>
            <a:r>
              <a:rPr sz="4200" spc="-10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placement</a:t>
            </a:r>
            <a:r>
              <a:rPr sz="4200" spc="-10" dirty="0">
                <a:latin typeface="Arial MT"/>
                <a:cs typeface="Arial MT"/>
              </a:rPr>
              <a:t> </a:t>
            </a:r>
            <a:r>
              <a:rPr sz="4200" dirty="0">
                <a:latin typeface="Arial MT"/>
                <a:cs typeface="Arial MT"/>
              </a:rPr>
              <a:t>success.</a:t>
            </a:r>
            <a:endParaRPr sz="4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287" y="226219"/>
            <a:ext cx="17497424" cy="20764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859" y="1956633"/>
            <a:ext cx="233426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10" dirty="0"/>
              <a:t>Motivation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-12700" y="2584265"/>
            <a:ext cx="17967960" cy="759968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93040" marR="53975" algn="just">
              <a:lnSpc>
                <a:spcPts val="4050"/>
              </a:lnSpc>
              <a:spcBef>
                <a:spcPts val="270"/>
              </a:spcBef>
            </a:pPr>
            <a:r>
              <a:rPr sz="3400" dirty="0">
                <a:latin typeface="Arial MT"/>
                <a:cs typeface="Arial MT"/>
              </a:rPr>
              <a:t>The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"Online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Application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for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Training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and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Placement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Dept.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of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College"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project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aims</a:t>
            </a:r>
            <a:r>
              <a:rPr sz="3400" spc="940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to 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improve the management of training and placement activities by replacing inefficient manual 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processes with </a:t>
            </a:r>
            <a:r>
              <a:rPr sz="3400" spc="5" dirty="0">
                <a:latin typeface="Arial MT"/>
                <a:cs typeface="Arial MT"/>
              </a:rPr>
              <a:t>an </a:t>
            </a:r>
            <a:r>
              <a:rPr sz="3400" dirty="0">
                <a:latin typeface="Arial MT"/>
                <a:cs typeface="Arial MT"/>
              </a:rPr>
              <a:t>automated solution. This project seeks to enhance operational efficiency, 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reduce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administrative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burdens,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and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improve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the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accuracy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of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tracking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and</a:t>
            </a:r>
            <a:r>
              <a:rPr sz="3400" spc="940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reporting, 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ultimately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supporting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student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career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development</a:t>
            </a:r>
            <a:r>
              <a:rPr sz="3400" spc="10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and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success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in</a:t>
            </a:r>
            <a:r>
              <a:rPr sz="3400" spc="5" dirty="0">
                <a:latin typeface="Arial MT"/>
                <a:cs typeface="Arial MT"/>
              </a:rPr>
              <a:t> a </a:t>
            </a:r>
            <a:r>
              <a:rPr sz="3400" dirty="0">
                <a:latin typeface="Arial MT"/>
                <a:cs typeface="Arial MT"/>
              </a:rPr>
              <a:t>competitive</a:t>
            </a:r>
            <a:r>
              <a:rPr sz="3400" spc="10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job</a:t>
            </a:r>
            <a:r>
              <a:rPr sz="3400" spc="5" dirty="0">
                <a:latin typeface="Arial MT"/>
                <a:cs typeface="Arial MT"/>
              </a:rPr>
              <a:t> </a:t>
            </a:r>
            <a:r>
              <a:rPr sz="3400" dirty="0">
                <a:latin typeface="Arial MT"/>
                <a:cs typeface="Arial MT"/>
              </a:rPr>
              <a:t>market.</a:t>
            </a:r>
            <a:endParaRPr sz="3400">
              <a:latin typeface="Arial MT"/>
              <a:cs typeface="Arial MT"/>
            </a:endParaRPr>
          </a:p>
          <a:p>
            <a:pPr marL="102870" marR="5080">
              <a:lnSpc>
                <a:spcPct val="115799"/>
              </a:lnSpc>
              <a:spcBef>
                <a:spcPts val="1860"/>
              </a:spcBef>
              <a:buFont typeface="Verdana"/>
              <a:buAutoNum type="arabicPeriod"/>
              <a:tabLst>
                <a:tab pos="553085" algn="l"/>
              </a:tabLst>
            </a:pPr>
            <a:r>
              <a:rPr sz="3400" b="1" spc="-215" dirty="0">
                <a:latin typeface="Verdana"/>
                <a:cs typeface="Verdana"/>
              </a:rPr>
              <a:t>Societal </a:t>
            </a:r>
            <a:r>
              <a:rPr sz="3400" b="1" spc="-375" dirty="0">
                <a:latin typeface="Verdana"/>
                <a:cs typeface="Verdana"/>
              </a:rPr>
              <a:t>Impact</a:t>
            </a:r>
            <a:r>
              <a:rPr sz="3400" spc="-375" dirty="0">
                <a:latin typeface="Verdana"/>
                <a:cs typeface="Verdana"/>
              </a:rPr>
              <a:t>: </a:t>
            </a:r>
            <a:r>
              <a:rPr sz="3400" spc="-80" dirty="0">
                <a:latin typeface="Verdana"/>
                <a:cs typeface="Verdana"/>
              </a:rPr>
              <a:t>The </a:t>
            </a:r>
            <a:r>
              <a:rPr sz="3400" spc="-45" dirty="0">
                <a:latin typeface="Verdana"/>
                <a:cs typeface="Verdana"/>
              </a:rPr>
              <a:t>web </a:t>
            </a:r>
            <a:r>
              <a:rPr sz="3400" spc="-10" dirty="0">
                <a:latin typeface="Verdana"/>
                <a:cs typeface="Verdana"/>
              </a:rPr>
              <a:t>app </a:t>
            </a:r>
            <a:r>
              <a:rPr sz="3400" spc="-55" dirty="0">
                <a:latin typeface="Verdana"/>
                <a:cs typeface="Verdana"/>
              </a:rPr>
              <a:t>addresses </a:t>
            </a:r>
            <a:r>
              <a:rPr sz="3400" spc="-25" dirty="0">
                <a:latin typeface="Verdana"/>
                <a:cs typeface="Verdana"/>
              </a:rPr>
              <a:t>the </a:t>
            </a:r>
            <a:r>
              <a:rPr sz="3400" spc="-70" dirty="0">
                <a:latin typeface="Verdana"/>
                <a:cs typeface="Verdana"/>
              </a:rPr>
              <a:t>pressing </a:t>
            </a:r>
            <a:r>
              <a:rPr sz="3400" spc="-35" dirty="0">
                <a:latin typeface="Verdana"/>
                <a:cs typeface="Verdana"/>
              </a:rPr>
              <a:t>need </a:t>
            </a:r>
            <a:r>
              <a:rPr sz="3400" spc="30" dirty="0">
                <a:latin typeface="Verdana"/>
                <a:cs typeface="Verdana"/>
              </a:rPr>
              <a:t>for </a:t>
            </a:r>
            <a:r>
              <a:rPr sz="3400" spc="-65" dirty="0">
                <a:latin typeface="Verdana"/>
                <a:cs typeface="Verdana"/>
              </a:rPr>
              <a:t>improving </a:t>
            </a:r>
            <a:r>
              <a:rPr sz="3400" spc="-20" dirty="0">
                <a:latin typeface="Verdana"/>
                <a:cs typeface="Verdana"/>
              </a:rPr>
              <a:t>student </a:t>
            </a:r>
            <a:r>
              <a:rPr sz="3400" spc="-15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employability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10" dirty="0">
                <a:latin typeface="Verdana"/>
                <a:cs typeface="Verdana"/>
              </a:rPr>
              <a:t>by</a:t>
            </a:r>
            <a:r>
              <a:rPr sz="3400" spc="-360" dirty="0">
                <a:latin typeface="Verdana"/>
                <a:cs typeface="Verdana"/>
              </a:rPr>
              <a:t> </a:t>
            </a:r>
            <a:r>
              <a:rPr sz="3400" spc="-65" dirty="0">
                <a:latin typeface="Verdana"/>
                <a:cs typeface="Verdana"/>
              </a:rPr>
              <a:t>bridging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the</a:t>
            </a:r>
            <a:r>
              <a:rPr sz="3400" spc="-360" dirty="0">
                <a:latin typeface="Verdana"/>
                <a:cs typeface="Verdana"/>
              </a:rPr>
              <a:t> </a:t>
            </a:r>
            <a:r>
              <a:rPr sz="3400" spc="-114" dirty="0">
                <a:latin typeface="Verdana"/>
                <a:cs typeface="Verdana"/>
              </a:rPr>
              <a:t>gap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45" dirty="0">
                <a:latin typeface="Verdana"/>
                <a:cs typeface="Verdana"/>
              </a:rPr>
              <a:t>between</a:t>
            </a:r>
            <a:r>
              <a:rPr sz="3400" spc="-360" dirty="0">
                <a:latin typeface="Verdana"/>
                <a:cs typeface="Verdana"/>
              </a:rPr>
              <a:t> </a:t>
            </a:r>
            <a:r>
              <a:rPr sz="3400" spc="-75" dirty="0">
                <a:latin typeface="Verdana"/>
                <a:cs typeface="Verdana"/>
              </a:rPr>
              <a:t>academia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45" dirty="0">
                <a:latin typeface="Verdana"/>
                <a:cs typeface="Verdana"/>
              </a:rPr>
              <a:t>and</a:t>
            </a:r>
            <a:r>
              <a:rPr sz="3400" spc="-360" dirty="0">
                <a:latin typeface="Verdana"/>
                <a:cs typeface="Verdana"/>
              </a:rPr>
              <a:t> </a:t>
            </a:r>
            <a:r>
              <a:rPr sz="3400" spc="-65" dirty="0">
                <a:latin typeface="Verdana"/>
                <a:cs typeface="Verdana"/>
              </a:rPr>
              <a:t>industry,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facilitating</a:t>
            </a:r>
            <a:r>
              <a:rPr sz="3400" spc="-360" dirty="0">
                <a:latin typeface="Verdana"/>
                <a:cs typeface="Verdana"/>
              </a:rPr>
              <a:t> </a:t>
            </a:r>
            <a:r>
              <a:rPr sz="3400" spc="-35" dirty="0">
                <a:latin typeface="Verdana"/>
                <a:cs typeface="Verdana"/>
              </a:rPr>
              <a:t>smooth </a:t>
            </a:r>
            <a:r>
              <a:rPr sz="3400" spc="-1180" dirty="0">
                <a:latin typeface="Verdana"/>
                <a:cs typeface="Verdana"/>
              </a:rPr>
              <a:t> </a:t>
            </a:r>
            <a:r>
              <a:rPr sz="3400" spc="45" dirty="0">
                <a:latin typeface="Verdana"/>
                <a:cs typeface="Verdana"/>
              </a:rPr>
              <a:t>t</a:t>
            </a:r>
            <a:r>
              <a:rPr sz="3400" spc="-45" dirty="0">
                <a:latin typeface="Verdana"/>
                <a:cs typeface="Verdana"/>
              </a:rPr>
              <a:t>r</a:t>
            </a:r>
            <a:r>
              <a:rPr sz="3400" spc="-155" dirty="0">
                <a:latin typeface="Verdana"/>
                <a:cs typeface="Verdana"/>
              </a:rPr>
              <a:t>a</a:t>
            </a:r>
            <a:r>
              <a:rPr sz="3400" spc="-50" dirty="0">
                <a:latin typeface="Verdana"/>
                <a:cs typeface="Verdana"/>
              </a:rPr>
              <a:t>n</a:t>
            </a:r>
            <a:r>
              <a:rPr sz="3400" spc="-85" dirty="0">
                <a:latin typeface="Verdana"/>
                <a:cs typeface="Verdana"/>
              </a:rPr>
              <a:t>s</a:t>
            </a:r>
            <a:r>
              <a:rPr sz="3400" spc="-25" dirty="0">
                <a:latin typeface="Verdana"/>
                <a:cs typeface="Verdana"/>
              </a:rPr>
              <a:t>i</a:t>
            </a:r>
            <a:r>
              <a:rPr sz="3400" spc="45" dirty="0">
                <a:latin typeface="Verdana"/>
                <a:cs typeface="Verdana"/>
              </a:rPr>
              <a:t>t</a:t>
            </a:r>
            <a:r>
              <a:rPr sz="3400" spc="-25" dirty="0">
                <a:latin typeface="Verdana"/>
                <a:cs typeface="Verdana"/>
              </a:rPr>
              <a:t>i</a:t>
            </a:r>
            <a:r>
              <a:rPr sz="3400" spc="30" dirty="0">
                <a:latin typeface="Verdana"/>
                <a:cs typeface="Verdana"/>
              </a:rPr>
              <a:t>o</a:t>
            </a:r>
            <a:r>
              <a:rPr sz="3400" spc="-50" dirty="0">
                <a:latin typeface="Verdana"/>
                <a:cs typeface="Verdana"/>
              </a:rPr>
              <a:t>n</a:t>
            </a:r>
            <a:r>
              <a:rPr sz="3400" spc="-80" dirty="0">
                <a:latin typeface="Verdana"/>
                <a:cs typeface="Verdana"/>
              </a:rPr>
              <a:t>s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100" dirty="0">
                <a:latin typeface="Verdana"/>
                <a:cs typeface="Verdana"/>
              </a:rPr>
              <a:t>f</a:t>
            </a:r>
            <a:r>
              <a:rPr sz="3400" spc="-45" dirty="0">
                <a:latin typeface="Verdana"/>
                <a:cs typeface="Verdana"/>
              </a:rPr>
              <a:t>r</a:t>
            </a:r>
            <a:r>
              <a:rPr sz="3400" spc="30" dirty="0">
                <a:latin typeface="Verdana"/>
                <a:cs typeface="Verdana"/>
              </a:rPr>
              <a:t>o</a:t>
            </a:r>
            <a:r>
              <a:rPr sz="3400" spc="-190" dirty="0">
                <a:latin typeface="Verdana"/>
                <a:cs typeface="Verdana"/>
              </a:rPr>
              <a:t>m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80" dirty="0">
                <a:latin typeface="Verdana"/>
                <a:cs typeface="Verdana"/>
              </a:rPr>
              <a:t>e</a:t>
            </a:r>
            <a:r>
              <a:rPr sz="3400" spc="60" dirty="0">
                <a:latin typeface="Verdana"/>
                <a:cs typeface="Verdana"/>
              </a:rPr>
              <a:t>d</a:t>
            </a:r>
            <a:r>
              <a:rPr sz="3400" spc="-80" dirty="0">
                <a:latin typeface="Verdana"/>
                <a:cs typeface="Verdana"/>
              </a:rPr>
              <a:t>u</a:t>
            </a:r>
            <a:r>
              <a:rPr sz="3400" spc="110" dirty="0">
                <a:latin typeface="Verdana"/>
                <a:cs typeface="Verdana"/>
              </a:rPr>
              <a:t>c</a:t>
            </a:r>
            <a:r>
              <a:rPr sz="3400" spc="-155" dirty="0">
                <a:latin typeface="Verdana"/>
                <a:cs typeface="Verdana"/>
              </a:rPr>
              <a:t>a</a:t>
            </a:r>
            <a:r>
              <a:rPr sz="3400" spc="45" dirty="0">
                <a:latin typeface="Verdana"/>
                <a:cs typeface="Verdana"/>
              </a:rPr>
              <a:t>t</a:t>
            </a:r>
            <a:r>
              <a:rPr sz="3400" spc="-25" dirty="0">
                <a:latin typeface="Verdana"/>
                <a:cs typeface="Verdana"/>
              </a:rPr>
              <a:t>i</a:t>
            </a:r>
            <a:r>
              <a:rPr sz="3400" spc="30" dirty="0">
                <a:latin typeface="Verdana"/>
                <a:cs typeface="Verdana"/>
              </a:rPr>
              <a:t>o</a:t>
            </a:r>
            <a:r>
              <a:rPr sz="3400" spc="-45" dirty="0">
                <a:latin typeface="Verdana"/>
                <a:cs typeface="Verdana"/>
              </a:rPr>
              <a:t>n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45" dirty="0">
                <a:latin typeface="Verdana"/>
                <a:cs typeface="Verdana"/>
              </a:rPr>
              <a:t>t</a:t>
            </a:r>
            <a:r>
              <a:rPr sz="3400" spc="35" dirty="0">
                <a:latin typeface="Verdana"/>
                <a:cs typeface="Verdana"/>
              </a:rPr>
              <a:t>o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-80" dirty="0">
                <a:latin typeface="Verdana"/>
                <a:cs typeface="Verdana"/>
              </a:rPr>
              <a:t>e</a:t>
            </a:r>
            <a:r>
              <a:rPr sz="3400" spc="-195" dirty="0">
                <a:latin typeface="Verdana"/>
                <a:cs typeface="Verdana"/>
              </a:rPr>
              <a:t>m</a:t>
            </a:r>
            <a:r>
              <a:rPr sz="3400" spc="60" dirty="0">
                <a:latin typeface="Verdana"/>
                <a:cs typeface="Verdana"/>
              </a:rPr>
              <a:t>pl</a:t>
            </a:r>
            <a:r>
              <a:rPr sz="3400" spc="30" dirty="0">
                <a:latin typeface="Verdana"/>
                <a:cs typeface="Verdana"/>
              </a:rPr>
              <a:t>o</a:t>
            </a:r>
            <a:r>
              <a:rPr sz="3400" spc="-90" dirty="0">
                <a:latin typeface="Verdana"/>
                <a:cs typeface="Verdana"/>
              </a:rPr>
              <a:t>y</a:t>
            </a:r>
            <a:r>
              <a:rPr sz="3400" spc="-195" dirty="0">
                <a:latin typeface="Verdana"/>
                <a:cs typeface="Verdana"/>
              </a:rPr>
              <a:t>m</a:t>
            </a:r>
            <a:r>
              <a:rPr sz="3400" spc="-80" dirty="0">
                <a:latin typeface="Verdana"/>
                <a:cs typeface="Verdana"/>
              </a:rPr>
              <a:t>e</a:t>
            </a:r>
            <a:r>
              <a:rPr sz="3400" spc="-50" dirty="0">
                <a:latin typeface="Verdana"/>
                <a:cs typeface="Verdana"/>
              </a:rPr>
              <a:t>n</a:t>
            </a:r>
            <a:r>
              <a:rPr sz="3400" spc="45" dirty="0">
                <a:latin typeface="Verdana"/>
                <a:cs typeface="Verdana"/>
              </a:rPr>
              <a:t>t</a:t>
            </a:r>
            <a:r>
              <a:rPr sz="3400" spc="-345" dirty="0">
                <a:latin typeface="Verdana"/>
                <a:cs typeface="Verdana"/>
              </a:rPr>
              <a:t>.</a:t>
            </a:r>
            <a:endParaRPr sz="3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6450">
              <a:latin typeface="Verdana"/>
              <a:cs typeface="Verdana"/>
            </a:endParaRPr>
          </a:p>
          <a:p>
            <a:pPr marL="12700" marR="513715">
              <a:lnSpc>
                <a:spcPct val="116399"/>
              </a:lnSpc>
              <a:spcBef>
                <a:spcPts val="5"/>
              </a:spcBef>
              <a:buFont typeface="Verdana"/>
              <a:buAutoNum type="arabicPeriod"/>
              <a:tabLst>
                <a:tab pos="505459" algn="l"/>
              </a:tabLst>
            </a:pPr>
            <a:r>
              <a:rPr sz="3650" b="1" spc="-245" dirty="0">
                <a:latin typeface="Verdana"/>
                <a:cs typeface="Verdana"/>
              </a:rPr>
              <a:t>Technological </a:t>
            </a:r>
            <a:r>
              <a:rPr sz="3650" b="1" spc="-315" dirty="0">
                <a:latin typeface="Verdana"/>
                <a:cs typeface="Verdana"/>
              </a:rPr>
              <a:t>Impact</a:t>
            </a:r>
            <a:r>
              <a:rPr sz="3650" spc="-315" dirty="0">
                <a:latin typeface="Verdana"/>
                <a:cs typeface="Verdana"/>
              </a:rPr>
              <a:t>:By </a:t>
            </a:r>
            <a:r>
              <a:rPr sz="3650" spc="-95" dirty="0">
                <a:latin typeface="Verdana"/>
                <a:cs typeface="Verdana"/>
              </a:rPr>
              <a:t>leveraging </a:t>
            </a:r>
            <a:r>
              <a:rPr sz="3650" spc="-40" dirty="0">
                <a:latin typeface="Verdana"/>
                <a:cs typeface="Verdana"/>
              </a:rPr>
              <a:t>modern </a:t>
            </a:r>
            <a:r>
              <a:rPr sz="3650" spc="-35" dirty="0">
                <a:latin typeface="Verdana"/>
                <a:cs typeface="Verdana"/>
              </a:rPr>
              <a:t>web </a:t>
            </a:r>
            <a:r>
              <a:rPr sz="3650" spc="-50" dirty="0">
                <a:latin typeface="Verdana"/>
                <a:cs typeface="Verdana"/>
              </a:rPr>
              <a:t>technologies, </a:t>
            </a:r>
            <a:r>
              <a:rPr sz="3650" spc="-20" dirty="0">
                <a:latin typeface="Verdana"/>
                <a:cs typeface="Verdana"/>
              </a:rPr>
              <a:t>the </a:t>
            </a:r>
            <a:r>
              <a:rPr sz="3650" dirty="0">
                <a:latin typeface="Verdana"/>
                <a:cs typeface="Verdana"/>
              </a:rPr>
              <a:t>app </a:t>
            </a:r>
            <a:r>
              <a:rPr sz="3650" spc="5" dirty="0">
                <a:latin typeface="Verdana"/>
                <a:cs typeface="Verdana"/>
              </a:rPr>
              <a:t> </a:t>
            </a:r>
            <a:r>
              <a:rPr sz="3650" spc="-15" dirty="0">
                <a:latin typeface="Verdana"/>
                <a:cs typeface="Verdana"/>
              </a:rPr>
              <a:t>provides</a:t>
            </a:r>
            <a:r>
              <a:rPr sz="3650" spc="-385" dirty="0">
                <a:latin typeface="Verdana"/>
                <a:cs typeface="Verdana"/>
              </a:rPr>
              <a:t> </a:t>
            </a:r>
            <a:r>
              <a:rPr sz="3650" spc="-150" dirty="0">
                <a:latin typeface="Verdana"/>
                <a:cs typeface="Verdana"/>
              </a:rPr>
              <a:t>a</a:t>
            </a:r>
            <a:r>
              <a:rPr sz="3650" spc="-380" dirty="0">
                <a:latin typeface="Verdana"/>
                <a:cs typeface="Verdana"/>
              </a:rPr>
              <a:t> </a:t>
            </a:r>
            <a:r>
              <a:rPr sz="3650" spc="-15" dirty="0">
                <a:latin typeface="Verdana"/>
                <a:cs typeface="Verdana"/>
              </a:rPr>
              <a:t>scalable</a:t>
            </a:r>
            <a:r>
              <a:rPr sz="3650" spc="-380" dirty="0">
                <a:latin typeface="Verdana"/>
                <a:cs typeface="Verdana"/>
              </a:rPr>
              <a:t> </a:t>
            </a:r>
            <a:r>
              <a:rPr sz="3650" dirty="0">
                <a:latin typeface="Verdana"/>
                <a:cs typeface="Verdana"/>
              </a:rPr>
              <a:t>solution</a:t>
            </a:r>
            <a:r>
              <a:rPr sz="3650" spc="-385" dirty="0">
                <a:latin typeface="Verdana"/>
                <a:cs typeface="Verdana"/>
              </a:rPr>
              <a:t> </a:t>
            </a:r>
            <a:r>
              <a:rPr sz="3650" spc="-20" dirty="0">
                <a:latin typeface="Verdana"/>
                <a:cs typeface="Verdana"/>
              </a:rPr>
              <a:t>that</a:t>
            </a:r>
            <a:r>
              <a:rPr sz="3650" spc="-380" dirty="0">
                <a:latin typeface="Verdana"/>
                <a:cs typeface="Verdana"/>
              </a:rPr>
              <a:t> </a:t>
            </a:r>
            <a:r>
              <a:rPr sz="3650" spc="-65" dirty="0">
                <a:latin typeface="Verdana"/>
                <a:cs typeface="Verdana"/>
              </a:rPr>
              <a:t>integrates</a:t>
            </a:r>
            <a:r>
              <a:rPr sz="3650" spc="-380" dirty="0">
                <a:latin typeface="Verdana"/>
                <a:cs typeface="Verdana"/>
              </a:rPr>
              <a:t> </a:t>
            </a:r>
            <a:r>
              <a:rPr sz="3650" spc="-70" dirty="0">
                <a:latin typeface="Verdana"/>
                <a:cs typeface="Verdana"/>
              </a:rPr>
              <a:t>seamlessly</a:t>
            </a:r>
            <a:r>
              <a:rPr sz="3650" spc="-385" dirty="0">
                <a:latin typeface="Verdana"/>
                <a:cs typeface="Verdana"/>
              </a:rPr>
              <a:t> </a:t>
            </a:r>
            <a:r>
              <a:rPr sz="3650" spc="-30" dirty="0">
                <a:latin typeface="Verdana"/>
                <a:cs typeface="Verdana"/>
              </a:rPr>
              <a:t>with</a:t>
            </a:r>
            <a:r>
              <a:rPr sz="3650" spc="-380" dirty="0">
                <a:latin typeface="Verdana"/>
                <a:cs typeface="Verdana"/>
              </a:rPr>
              <a:t> </a:t>
            </a:r>
            <a:r>
              <a:rPr sz="3650" spc="-100" dirty="0">
                <a:latin typeface="Verdana"/>
                <a:cs typeface="Verdana"/>
              </a:rPr>
              <a:t>existing</a:t>
            </a:r>
            <a:r>
              <a:rPr sz="3650" spc="-380" dirty="0">
                <a:latin typeface="Verdana"/>
                <a:cs typeface="Verdana"/>
              </a:rPr>
              <a:t> </a:t>
            </a:r>
            <a:r>
              <a:rPr sz="3650" spc="-35" dirty="0">
                <a:latin typeface="Verdana"/>
                <a:cs typeface="Verdana"/>
              </a:rPr>
              <a:t>academic </a:t>
            </a:r>
            <a:r>
              <a:rPr sz="3650" spc="-1270" dirty="0">
                <a:latin typeface="Verdana"/>
                <a:cs typeface="Verdana"/>
              </a:rPr>
              <a:t> </a:t>
            </a:r>
            <a:r>
              <a:rPr sz="3650" spc="-114" dirty="0">
                <a:latin typeface="Verdana"/>
                <a:cs typeface="Verdana"/>
              </a:rPr>
              <a:t>systems,</a:t>
            </a:r>
            <a:r>
              <a:rPr sz="3650" spc="-385" dirty="0">
                <a:latin typeface="Verdana"/>
                <a:cs typeface="Verdana"/>
              </a:rPr>
              <a:t> </a:t>
            </a:r>
            <a:r>
              <a:rPr sz="3650" spc="-20" dirty="0">
                <a:latin typeface="Verdana"/>
                <a:cs typeface="Verdana"/>
              </a:rPr>
              <a:t>offering</a:t>
            </a:r>
            <a:r>
              <a:rPr sz="3650" spc="-390" dirty="0">
                <a:latin typeface="Verdana"/>
                <a:cs typeface="Verdana"/>
              </a:rPr>
              <a:t> </a:t>
            </a:r>
            <a:r>
              <a:rPr sz="3650" spc="-80" dirty="0">
                <a:latin typeface="Verdana"/>
                <a:cs typeface="Verdana"/>
              </a:rPr>
              <a:t>real-time</a:t>
            </a:r>
            <a:r>
              <a:rPr sz="3650" spc="-390" dirty="0">
                <a:latin typeface="Verdana"/>
                <a:cs typeface="Verdana"/>
              </a:rPr>
              <a:t> </a:t>
            </a:r>
            <a:r>
              <a:rPr sz="3650" spc="-25" dirty="0">
                <a:latin typeface="Verdana"/>
                <a:cs typeface="Verdana"/>
              </a:rPr>
              <a:t>updates</a:t>
            </a:r>
            <a:r>
              <a:rPr sz="3650" spc="-390" dirty="0">
                <a:latin typeface="Verdana"/>
                <a:cs typeface="Verdana"/>
              </a:rPr>
              <a:t> </a:t>
            </a:r>
            <a:r>
              <a:rPr sz="3650" spc="-40" dirty="0">
                <a:latin typeface="Verdana"/>
                <a:cs typeface="Verdana"/>
              </a:rPr>
              <a:t>and</a:t>
            </a:r>
            <a:r>
              <a:rPr sz="3650" spc="-385" dirty="0">
                <a:latin typeface="Verdana"/>
                <a:cs typeface="Verdana"/>
              </a:rPr>
              <a:t> </a:t>
            </a:r>
            <a:r>
              <a:rPr sz="3650" spc="-100" dirty="0">
                <a:latin typeface="Verdana"/>
                <a:cs typeface="Verdana"/>
              </a:rPr>
              <a:t>training.</a:t>
            </a:r>
            <a:endParaRPr sz="3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929" y="1559523"/>
            <a:ext cx="2592705" cy="709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450" spc="15" dirty="0"/>
              <a:t>Ob</a:t>
            </a:r>
            <a:r>
              <a:rPr sz="4450" u="none" spc="15" dirty="0"/>
              <a:t>j</a:t>
            </a:r>
            <a:r>
              <a:rPr sz="4450" spc="15" dirty="0"/>
              <a:t>ective</a:t>
            </a:r>
            <a:endParaRPr sz="44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979" y="6171421"/>
            <a:ext cx="133350" cy="1333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1979" y="6723870"/>
            <a:ext cx="133350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1979" y="7276320"/>
            <a:ext cx="133350" cy="133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1979" y="7828770"/>
            <a:ext cx="133350" cy="133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1979" y="8381220"/>
            <a:ext cx="133350" cy="1333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55429" y="2583608"/>
            <a:ext cx="17752695" cy="6102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95"/>
              </a:spcBef>
            </a:pPr>
            <a:r>
              <a:rPr sz="3600" spc="10" dirty="0">
                <a:latin typeface="Arial MT"/>
                <a:cs typeface="Arial MT"/>
              </a:rPr>
              <a:t>The</a:t>
            </a:r>
            <a:r>
              <a:rPr sz="3600" spc="15" dirty="0">
                <a:latin typeface="Arial MT"/>
                <a:cs typeface="Arial MT"/>
              </a:rPr>
              <a:t> </a:t>
            </a:r>
            <a:r>
              <a:rPr sz="3600" b="1" spc="5" dirty="0">
                <a:latin typeface="Arial"/>
                <a:cs typeface="Arial"/>
              </a:rPr>
              <a:t>"Online</a:t>
            </a:r>
            <a:r>
              <a:rPr sz="3600" b="1" spc="15" dirty="0">
                <a:latin typeface="Arial"/>
                <a:cs typeface="Arial"/>
              </a:rPr>
              <a:t> </a:t>
            </a:r>
            <a:r>
              <a:rPr sz="3600" b="1" spc="5" dirty="0">
                <a:latin typeface="Arial"/>
                <a:cs typeface="Arial"/>
              </a:rPr>
              <a:t>Application</a:t>
            </a:r>
            <a:r>
              <a:rPr sz="3600" b="1" spc="20" dirty="0">
                <a:latin typeface="Arial"/>
                <a:cs typeface="Arial"/>
              </a:rPr>
              <a:t> </a:t>
            </a:r>
            <a:r>
              <a:rPr sz="3600" b="1" spc="5" dirty="0">
                <a:latin typeface="Arial"/>
                <a:cs typeface="Arial"/>
              </a:rPr>
              <a:t>for</a:t>
            </a:r>
            <a:r>
              <a:rPr sz="3600" b="1" spc="15" dirty="0">
                <a:latin typeface="Arial"/>
                <a:cs typeface="Arial"/>
              </a:rPr>
              <a:t> </a:t>
            </a:r>
            <a:r>
              <a:rPr sz="3600" b="1" spc="5" dirty="0">
                <a:latin typeface="Arial"/>
                <a:cs typeface="Arial"/>
              </a:rPr>
              <a:t>Training</a:t>
            </a:r>
            <a:r>
              <a:rPr sz="3600" b="1" spc="15" dirty="0">
                <a:latin typeface="Arial"/>
                <a:cs typeface="Arial"/>
              </a:rPr>
              <a:t> </a:t>
            </a:r>
            <a:r>
              <a:rPr sz="3600" b="1" spc="10" dirty="0">
                <a:latin typeface="Arial"/>
                <a:cs typeface="Arial"/>
              </a:rPr>
              <a:t>and</a:t>
            </a:r>
            <a:r>
              <a:rPr sz="3600" b="1" spc="20" dirty="0">
                <a:latin typeface="Arial"/>
                <a:cs typeface="Arial"/>
              </a:rPr>
              <a:t> </a:t>
            </a:r>
            <a:r>
              <a:rPr sz="3600" b="1" spc="5" dirty="0">
                <a:latin typeface="Arial"/>
                <a:cs typeface="Arial"/>
              </a:rPr>
              <a:t>Placement</a:t>
            </a:r>
            <a:r>
              <a:rPr sz="3600" b="1" spc="15" dirty="0">
                <a:latin typeface="Arial"/>
                <a:cs typeface="Arial"/>
              </a:rPr>
              <a:t> </a:t>
            </a:r>
            <a:r>
              <a:rPr sz="3600" b="1" spc="5" dirty="0">
                <a:latin typeface="Arial"/>
                <a:cs typeface="Arial"/>
              </a:rPr>
              <a:t>Dept.</a:t>
            </a:r>
            <a:r>
              <a:rPr sz="3600" b="1" spc="15" dirty="0">
                <a:latin typeface="Arial"/>
                <a:cs typeface="Arial"/>
              </a:rPr>
              <a:t> </a:t>
            </a:r>
            <a:r>
              <a:rPr sz="3600" b="1" spc="5" dirty="0">
                <a:latin typeface="Arial"/>
                <a:cs typeface="Arial"/>
              </a:rPr>
              <a:t>of</a:t>
            </a:r>
            <a:r>
              <a:rPr sz="3600" b="1" spc="20" dirty="0">
                <a:latin typeface="Arial"/>
                <a:cs typeface="Arial"/>
              </a:rPr>
              <a:t> </a:t>
            </a:r>
            <a:r>
              <a:rPr sz="3600" b="1" spc="5" dirty="0">
                <a:latin typeface="Arial"/>
                <a:cs typeface="Arial"/>
              </a:rPr>
              <a:t>College"</a:t>
            </a:r>
            <a:r>
              <a:rPr sz="3600" b="1" spc="15" dirty="0">
                <a:latin typeface="Arial"/>
                <a:cs typeface="Arial"/>
              </a:rPr>
              <a:t> </a:t>
            </a:r>
            <a:r>
              <a:rPr sz="3600" spc="5" dirty="0">
                <a:latin typeface="Arial MT"/>
                <a:cs typeface="Arial MT"/>
              </a:rPr>
              <a:t>project</a:t>
            </a:r>
            <a:r>
              <a:rPr sz="3600" spc="20" dirty="0">
                <a:latin typeface="Arial MT"/>
                <a:cs typeface="Arial MT"/>
              </a:rPr>
              <a:t> </a:t>
            </a:r>
            <a:r>
              <a:rPr sz="3600" spc="5" dirty="0">
                <a:latin typeface="Arial MT"/>
                <a:cs typeface="Arial MT"/>
              </a:rPr>
              <a:t>aims </a:t>
            </a:r>
            <a:r>
              <a:rPr sz="3600" spc="-985" dirty="0">
                <a:latin typeface="Arial MT"/>
                <a:cs typeface="Arial MT"/>
              </a:rPr>
              <a:t> </a:t>
            </a:r>
            <a:r>
              <a:rPr sz="3600" spc="5" dirty="0">
                <a:latin typeface="Arial MT"/>
                <a:cs typeface="Arial MT"/>
              </a:rPr>
              <a:t>to streamline training</a:t>
            </a:r>
            <a:r>
              <a:rPr sz="3600" spc="10" dirty="0">
                <a:latin typeface="Arial MT"/>
                <a:cs typeface="Arial MT"/>
              </a:rPr>
              <a:t> and</a:t>
            </a:r>
            <a:r>
              <a:rPr sz="3600" spc="5" dirty="0">
                <a:latin typeface="Arial MT"/>
                <a:cs typeface="Arial MT"/>
              </a:rPr>
              <a:t> placement </a:t>
            </a:r>
            <a:r>
              <a:rPr sz="3600" spc="10" dirty="0">
                <a:latin typeface="Arial MT"/>
                <a:cs typeface="Arial MT"/>
              </a:rPr>
              <a:t>management by</a:t>
            </a:r>
            <a:r>
              <a:rPr sz="3600" spc="5" dirty="0">
                <a:latin typeface="Arial MT"/>
                <a:cs typeface="Arial MT"/>
              </a:rPr>
              <a:t> simplifying</a:t>
            </a:r>
            <a:r>
              <a:rPr sz="3600" spc="10" dirty="0">
                <a:latin typeface="Arial MT"/>
                <a:cs typeface="Arial MT"/>
              </a:rPr>
              <a:t> </a:t>
            </a:r>
            <a:r>
              <a:rPr sz="3600" spc="5" dirty="0">
                <a:latin typeface="Arial MT"/>
                <a:cs typeface="Arial MT"/>
              </a:rPr>
              <a:t>the scheduling of </a:t>
            </a:r>
            <a:r>
              <a:rPr sz="3600" spc="10" dirty="0">
                <a:latin typeface="Arial MT"/>
                <a:cs typeface="Arial MT"/>
              </a:rPr>
              <a:t> </a:t>
            </a:r>
            <a:r>
              <a:rPr sz="3600" spc="5" dirty="0">
                <a:latin typeface="Arial MT"/>
                <a:cs typeface="Arial MT"/>
              </a:rPr>
              <a:t>programs,</a:t>
            </a:r>
            <a:r>
              <a:rPr sz="3600" spc="15" dirty="0">
                <a:latin typeface="Arial MT"/>
                <a:cs typeface="Arial MT"/>
              </a:rPr>
              <a:t> </a:t>
            </a:r>
            <a:r>
              <a:rPr sz="3600" spc="5" dirty="0">
                <a:latin typeface="Arial MT"/>
                <a:cs typeface="Arial MT"/>
              </a:rPr>
              <a:t>managing</a:t>
            </a:r>
            <a:r>
              <a:rPr sz="3600" spc="15" dirty="0">
                <a:latin typeface="Arial MT"/>
                <a:cs typeface="Arial MT"/>
              </a:rPr>
              <a:t> </a:t>
            </a:r>
            <a:r>
              <a:rPr sz="3600" spc="5" dirty="0">
                <a:latin typeface="Arial MT"/>
                <a:cs typeface="Arial MT"/>
              </a:rPr>
              <a:t>resources,</a:t>
            </a:r>
            <a:r>
              <a:rPr sz="3600" spc="20" dirty="0">
                <a:latin typeface="Arial MT"/>
                <a:cs typeface="Arial MT"/>
              </a:rPr>
              <a:t> </a:t>
            </a:r>
            <a:r>
              <a:rPr sz="3600" spc="10" dirty="0">
                <a:latin typeface="Arial MT"/>
                <a:cs typeface="Arial MT"/>
              </a:rPr>
              <a:t>and</a:t>
            </a:r>
            <a:r>
              <a:rPr sz="3600" spc="15" dirty="0">
                <a:latin typeface="Arial MT"/>
                <a:cs typeface="Arial MT"/>
              </a:rPr>
              <a:t> </a:t>
            </a:r>
            <a:r>
              <a:rPr sz="3600" spc="5" dirty="0">
                <a:latin typeface="Arial MT"/>
                <a:cs typeface="Arial MT"/>
              </a:rPr>
              <a:t>delivering</a:t>
            </a:r>
            <a:r>
              <a:rPr sz="3600" spc="15" dirty="0">
                <a:latin typeface="Arial MT"/>
                <a:cs typeface="Arial MT"/>
              </a:rPr>
              <a:t> </a:t>
            </a:r>
            <a:r>
              <a:rPr sz="3600" spc="5" dirty="0">
                <a:latin typeface="Arial MT"/>
                <a:cs typeface="Arial MT"/>
              </a:rPr>
              <a:t>content</a:t>
            </a:r>
            <a:r>
              <a:rPr sz="3600" spc="2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efficiently.</a:t>
            </a:r>
            <a:r>
              <a:rPr sz="3600" spc="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It</a:t>
            </a:r>
            <a:r>
              <a:rPr sz="3600" spc="20" dirty="0">
                <a:latin typeface="Arial MT"/>
                <a:cs typeface="Arial MT"/>
              </a:rPr>
              <a:t> </a:t>
            </a:r>
            <a:r>
              <a:rPr sz="3600" spc="5" dirty="0">
                <a:latin typeface="Arial MT"/>
                <a:cs typeface="Arial MT"/>
              </a:rPr>
              <a:t>will</a:t>
            </a:r>
            <a:r>
              <a:rPr sz="3600" spc="15" dirty="0">
                <a:latin typeface="Arial MT"/>
                <a:cs typeface="Arial MT"/>
              </a:rPr>
              <a:t> </a:t>
            </a:r>
            <a:r>
              <a:rPr sz="3600" spc="5" dirty="0">
                <a:latin typeface="Arial MT"/>
                <a:cs typeface="Arial MT"/>
              </a:rPr>
              <a:t>also</a:t>
            </a:r>
            <a:r>
              <a:rPr sz="3600" spc="15" dirty="0">
                <a:latin typeface="Arial MT"/>
                <a:cs typeface="Arial MT"/>
              </a:rPr>
              <a:t> </a:t>
            </a:r>
            <a:r>
              <a:rPr sz="3600" spc="5" dirty="0">
                <a:latin typeface="Arial MT"/>
                <a:cs typeface="Arial MT"/>
              </a:rPr>
              <a:t>enable</a:t>
            </a:r>
            <a:r>
              <a:rPr sz="3600" spc="20" dirty="0">
                <a:latin typeface="Arial MT"/>
                <a:cs typeface="Arial MT"/>
              </a:rPr>
              <a:t> </a:t>
            </a:r>
            <a:r>
              <a:rPr sz="3600" spc="5" dirty="0">
                <a:latin typeface="Arial MT"/>
                <a:cs typeface="Arial MT"/>
              </a:rPr>
              <a:t>the </a:t>
            </a:r>
            <a:r>
              <a:rPr sz="3600" spc="-985" dirty="0">
                <a:latin typeface="Arial MT"/>
                <a:cs typeface="Arial MT"/>
              </a:rPr>
              <a:t> </a:t>
            </a:r>
            <a:r>
              <a:rPr sz="3600" spc="5" dirty="0">
                <a:latin typeface="Arial MT"/>
                <a:cs typeface="Arial MT"/>
              </a:rPr>
              <a:t>tracking</a:t>
            </a:r>
            <a:r>
              <a:rPr sz="3600" spc="10" dirty="0">
                <a:latin typeface="Arial MT"/>
                <a:cs typeface="Arial MT"/>
              </a:rPr>
              <a:t> </a:t>
            </a:r>
            <a:r>
              <a:rPr sz="3600" spc="5" dirty="0">
                <a:latin typeface="Arial MT"/>
                <a:cs typeface="Arial MT"/>
              </a:rPr>
              <a:t>of</a:t>
            </a:r>
            <a:r>
              <a:rPr sz="3600" spc="10" dirty="0">
                <a:latin typeface="Arial MT"/>
                <a:cs typeface="Arial MT"/>
              </a:rPr>
              <a:t> </a:t>
            </a:r>
            <a:r>
              <a:rPr sz="3600" spc="5" dirty="0">
                <a:latin typeface="Arial MT"/>
                <a:cs typeface="Arial MT"/>
              </a:rPr>
              <a:t>student</a:t>
            </a:r>
            <a:r>
              <a:rPr sz="3600" spc="10" dirty="0">
                <a:latin typeface="Arial MT"/>
                <a:cs typeface="Arial MT"/>
              </a:rPr>
              <a:t> </a:t>
            </a:r>
            <a:r>
              <a:rPr sz="3600" spc="5" dirty="0">
                <a:latin typeface="Arial MT"/>
                <a:cs typeface="Arial MT"/>
              </a:rPr>
              <a:t>progress</a:t>
            </a:r>
            <a:r>
              <a:rPr sz="3600" spc="10" dirty="0">
                <a:latin typeface="Arial MT"/>
                <a:cs typeface="Arial MT"/>
              </a:rPr>
              <a:t> and </a:t>
            </a:r>
            <a:r>
              <a:rPr sz="3600" spc="5" dirty="0">
                <a:latin typeface="Arial MT"/>
                <a:cs typeface="Arial MT"/>
              </a:rPr>
              <a:t>placement</a:t>
            </a:r>
            <a:r>
              <a:rPr sz="3600" spc="10" dirty="0">
                <a:latin typeface="Arial MT"/>
                <a:cs typeface="Arial MT"/>
              </a:rPr>
              <a:t> </a:t>
            </a:r>
            <a:r>
              <a:rPr sz="3600" spc="5" dirty="0">
                <a:latin typeface="Arial MT"/>
                <a:cs typeface="Arial MT"/>
              </a:rPr>
              <a:t>activities</a:t>
            </a:r>
            <a:r>
              <a:rPr sz="3600" spc="10" dirty="0">
                <a:latin typeface="Arial MT"/>
                <a:cs typeface="Arial MT"/>
              </a:rPr>
              <a:t> </a:t>
            </a:r>
            <a:r>
              <a:rPr sz="3600" spc="5" dirty="0">
                <a:latin typeface="Arial MT"/>
                <a:cs typeface="Arial MT"/>
              </a:rPr>
              <a:t>while</a:t>
            </a:r>
            <a:r>
              <a:rPr sz="3600" spc="15" dirty="0">
                <a:latin typeface="Arial MT"/>
                <a:cs typeface="Arial MT"/>
              </a:rPr>
              <a:t> </a:t>
            </a:r>
            <a:r>
              <a:rPr sz="3600" spc="5" dirty="0">
                <a:latin typeface="Arial MT"/>
                <a:cs typeface="Arial MT"/>
              </a:rPr>
              <a:t>generating</a:t>
            </a:r>
            <a:r>
              <a:rPr sz="3600" spc="10" dirty="0">
                <a:latin typeface="Arial MT"/>
                <a:cs typeface="Arial MT"/>
              </a:rPr>
              <a:t> </a:t>
            </a:r>
            <a:r>
              <a:rPr sz="3600" spc="5" dirty="0">
                <a:latin typeface="Arial MT"/>
                <a:cs typeface="Arial MT"/>
              </a:rPr>
              <a:t>detailed</a:t>
            </a:r>
            <a:r>
              <a:rPr sz="3600" spc="10" dirty="0">
                <a:latin typeface="Arial MT"/>
                <a:cs typeface="Arial MT"/>
              </a:rPr>
              <a:t> </a:t>
            </a:r>
            <a:r>
              <a:rPr sz="3600" spc="5" dirty="0">
                <a:latin typeface="Arial MT"/>
                <a:cs typeface="Arial MT"/>
              </a:rPr>
              <a:t>reports </a:t>
            </a:r>
            <a:r>
              <a:rPr sz="3600" spc="10" dirty="0">
                <a:latin typeface="Arial MT"/>
                <a:cs typeface="Arial MT"/>
              </a:rPr>
              <a:t> and</a:t>
            </a:r>
            <a:r>
              <a:rPr sz="3600" spc="5" dirty="0">
                <a:latin typeface="Arial MT"/>
                <a:cs typeface="Arial MT"/>
              </a:rPr>
              <a:t> metrics</a:t>
            </a:r>
            <a:r>
              <a:rPr sz="3600" spc="10" dirty="0">
                <a:latin typeface="Arial MT"/>
                <a:cs typeface="Arial MT"/>
              </a:rPr>
              <a:t> </a:t>
            </a:r>
            <a:r>
              <a:rPr sz="3600" spc="5" dirty="0">
                <a:latin typeface="Arial MT"/>
                <a:cs typeface="Arial MT"/>
              </a:rPr>
              <a:t>for</a:t>
            </a:r>
            <a:r>
              <a:rPr sz="3600" spc="10" dirty="0">
                <a:latin typeface="Arial MT"/>
                <a:cs typeface="Arial MT"/>
              </a:rPr>
              <a:t> </a:t>
            </a:r>
            <a:r>
              <a:rPr sz="3600" spc="5" dirty="0">
                <a:latin typeface="Arial MT"/>
                <a:cs typeface="Arial MT"/>
              </a:rPr>
              <a:t>insightful analysis.</a:t>
            </a:r>
            <a:r>
              <a:rPr sz="3600" spc="10" dirty="0">
                <a:latin typeface="Arial MT"/>
                <a:cs typeface="Arial MT"/>
              </a:rPr>
              <a:t> These </a:t>
            </a:r>
            <a:r>
              <a:rPr sz="3600" spc="5" dirty="0">
                <a:latin typeface="Arial MT"/>
                <a:cs typeface="Arial MT"/>
              </a:rPr>
              <a:t>enhancements are</a:t>
            </a:r>
            <a:r>
              <a:rPr sz="3600" spc="10" dirty="0">
                <a:latin typeface="Arial MT"/>
                <a:cs typeface="Arial MT"/>
              </a:rPr>
              <a:t> </a:t>
            </a:r>
            <a:r>
              <a:rPr sz="3600" spc="5" dirty="0">
                <a:latin typeface="Arial MT"/>
                <a:cs typeface="Arial MT"/>
              </a:rPr>
              <a:t>designed</a:t>
            </a:r>
            <a:r>
              <a:rPr sz="3600" spc="10" dirty="0">
                <a:latin typeface="Arial MT"/>
                <a:cs typeface="Arial MT"/>
              </a:rPr>
              <a:t> </a:t>
            </a:r>
            <a:r>
              <a:rPr sz="3600" spc="5" dirty="0">
                <a:latin typeface="Arial MT"/>
                <a:cs typeface="Arial MT"/>
              </a:rPr>
              <a:t>to</a:t>
            </a:r>
            <a:r>
              <a:rPr sz="3600" spc="10" dirty="0">
                <a:latin typeface="Arial MT"/>
                <a:cs typeface="Arial MT"/>
              </a:rPr>
              <a:t> </a:t>
            </a:r>
            <a:r>
              <a:rPr sz="3600" spc="5" dirty="0">
                <a:latin typeface="Arial MT"/>
                <a:cs typeface="Arial MT"/>
              </a:rPr>
              <a:t>improve </a:t>
            </a:r>
            <a:r>
              <a:rPr sz="3600" spc="10" dirty="0">
                <a:latin typeface="Arial MT"/>
                <a:cs typeface="Arial MT"/>
              </a:rPr>
              <a:t> </a:t>
            </a:r>
            <a:r>
              <a:rPr sz="3600" spc="5" dirty="0">
                <a:latin typeface="Arial MT"/>
                <a:cs typeface="Arial MT"/>
              </a:rPr>
              <a:t>overall efficiency </a:t>
            </a:r>
            <a:r>
              <a:rPr sz="3600" spc="10" dirty="0">
                <a:latin typeface="Arial MT"/>
                <a:cs typeface="Arial MT"/>
              </a:rPr>
              <a:t>and</a:t>
            </a:r>
            <a:r>
              <a:rPr sz="3600" spc="5" dirty="0">
                <a:latin typeface="Arial MT"/>
                <a:cs typeface="Arial MT"/>
              </a:rPr>
              <a:t> support better student outcomes</a:t>
            </a:r>
            <a:endParaRPr sz="3600">
              <a:latin typeface="Arial MT"/>
              <a:cs typeface="Arial MT"/>
            </a:endParaRPr>
          </a:p>
          <a:p>
            <a:pPr marL="668655">
              <a:lnSpc>
                <a:spcPct val="100000"/>
              </a:lnSpc>
              <a:spcBef>
                <a:spcPts val="30"/>
              </a:spcBef>
            </a:pPr>
            <a:r>
              <a:rPr sz="3600" spc="10" dirty="0">
                <a:latin typeface="Arial MT"/>
                <a:cs typeface="Arial MT"/>
              </a:rPr>
              <a:t>The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spc="5" dirty="0">
                <a:latin typeface="Arial MT"/>
                <a:cs typeface="Arial MT"/>
              </a:rPr>
              <a:t>system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will:</a:t>
            </a:r>
            <a:endParaRPr sz="3600">
              <a:latin typeface="Arial MT"/>
              <a:cs typeface="Arial MT"/>
            </a:endParaRPr>
          </a:p>
          <a:p>
            <a:pPr marL="668655">
              <a:lnSpc>
                <a:spcPct val="100000"/>
              </a:lnSpc>
              <a:spcBef>
                <a:spcPts val="30"/>
              </a:spcBef>
            </a:pPr>
            <a:r>
              <a:rPr sz="3600" b="1" spc="10" dirty="0">
                <a:latin typeface="Arial"/>
                <a:cs typeface="Arial"/>
              </a:rPr>
              <a:t>Handle</a:t>
            </a:r>
            <a:r>
              <a:rPr sz="3600" b="1" spc="5" dirty="0">
                <a:latin typeface="Arial"/>
                <a:cs typeface="Arial"/>
              </a:rPr>
              <a:t> Registrations: </a:t>
            </a:r>
            <a:r>
              <a:rPr sz="3600" spc="5" dirty="0">
                <a:latin typeface="Arial MT"/>
                <a:cs typeface="Arial MT"/>
              </a:rPr>
              <a:t>Facilitate sign-ups </a:t>
            </a:r>
            <a:r>
              <a:rPr sz="3600" spc="10" dirty="0">
                <a:latin typeface="Arial MT"/>
                <a:cs typeface="Arial MT"/>
              </a:rPr>
              <a:t>and</a:t>
            </a:r>
            <a:r>
              <a:rPr sz="3600" spc="5" dirty="0">
                <a:latin typeface="Arial MT"/>
                <a:cs typeface="Arial MT"/>
              </a:rPr>
              <a:t> track attendance.</a:t>
            </a:r>
            <a:endParaRPr sz="3600">
              <a:latin typeface="Arial MT"/>
              <a:cs typeface="Arial MT"/>
            </a:endParaRPr>
          </a:p>
          <a:p>
            <a:pPr marL="668655">
              <a:lnSpc>
                <a:spcPct val="100000"/>
              </a:lnSpc>
              <a:spcBef>
                <a:spcPts val="30"/>
              </a:spcBef>
            </a:pPr>
            <a:r>
              <a:rPr sz="3600" b="1" spc="5" dirty="0">
                <a:latin typeface="Arial"/>
                <a:cs typeface="Arial"/>
              </a:rPr>
              <a:t>Deliver Content: </a:t>
            </a:r>
            <a:r>
              <a:rPr sz="3600" spc="5" dirty="0">
                <a:latin typeface="Arial MT"/>
                <a:cs typeface="Arial MT"/>
              </a:rPr>
              <a:t>Upload </a:t>
            </a:r>
            <a:r>
              <a:rPr sz="3600" spc="10" dirty="0">
                <a:latin typeface="Arial MT"/>
                <a:cs typeface="Arial MT"/>
              </a:rPr>
              <a:t>and manage</a:t>
            </a:r>
            <a:r>
              <a:rPr sz="3600" spc="5" dirty="0">
                <a:latin typeface="Arial MT"/>
                <a:cs typeface="Arial MT"/>
              </a:rPr>
              <a:t> training materials.</a:t>
            </a:r>
            <a:endParaRPr sz="3600">
              <a:latin typeface="Arial MT"/>
              <a:cs typeface="Arial MT"/>
            </a:endParaRPr>
          </a:p>
          <a:p>
            <a:pPr marL="668655">
              <a:lnSpc>
                <a:spcPct val="100000"/>
              </a:lnSpc>
              <a:spcBef>
                <a:spcPts val="30"/>
              </a:spcBef>
            </a:pPr>
            <a:r>
              <a:rPr sz="3600" b="1" spc="5" dirty="0">
                <a:latin typeface="Arial"/>
                <a:cs typeface="Arial"/>
              </a:rPr>
              <a:t>Collect Feedback: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spc="5" dirty="0">
                <a:latin typeface="Arial MT"/>
                <a:cs typeface="Arial MT"/>
              </a:rPr>
              <a:t>Gather</a:t>
            </a:r>
            <a:r>
              <a:rPr sz="3600" spc="10" dirty="0">
                <a:latin typeface="Arial MT"/>
                <a:cs typeface="Arial MT"/>
              </a:rPr>
              <a:t> </a:t>
            </a:r>
            <a:r>
              <a:rPr sz="3600" spc="5" dirty="0">
                <a:latin typeface="Arial MT"/>
                <a:cs typeface="Arial MT"/>
              </a:rPr>
              <a:t>participant evaluations.</a:t>
            </a:r>
            <a:endParaRPr sz="3600">
              <a:latin typeface="Arial MT"/>
              <a:cs typeface="Arial MT"/>
            </a:endParaRPr>
          </a:p>
          <a:p>
            <a:pPr marL="668655">
              <a:lnSpc>
                <a:spcPct val="100000"/>
              </a:lnSpc>
              <a:spcBef>
                <a:spcPts val="30"/>
              </a:spcBef>
            </a:pPr>
            <a:r>
              <a:rPr sz="3600" b="1" spc="5" dirty="0">
                <a:latin typeface="Arial"/>
                <a:cs typeface="Arial"/>
              </a:rPr>
              <a:t>Generate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spc="5" dirty="0">
                <a:latin typeface="Arial"/>
                <a:cs typeface="Arial"/>
              </a:rPr>
              <a:t>Reports:</a:t>
            </a:r>
            <a:r>
              <a:rPr sz="3600" b="1" spc="15" dirty="0">
                <a:latin typeface="Arial"/>
                <a:cs typeface="Arial"/>
              </a:rPr>
              <a:t> </a:t>
            </a:r>
            <a:r>
              <a:rPr sz="3600" spc="5" dirty="0">
                <a:latin typeface="Arial MT"/>
                <a:cs typeface="Arial MT"/>
              </a:rPr>
              <a:t>Provide</a:t>
            </a:r>
            <a:r>
              <a:rPr sz="3600" spc="15" dirty="0">
                <a:latin typeface="Arial MT"/>
                <a:cs typeface="Arial MT"/>
              </a:rPr>
              <a:t> </a:t>
            </a:r>
            <a:r>
              <a:rPr sz="3600" spc="5" dirty="0">
                <a:latin typeface="Arial MT"/>
                <a:cs typeface="Arial MT"/>
              </a:rPr>
              <a:t>automated</a:t>
            </a:r>
            <a:r>
              <a:rPr sz="3600" spc="15" dirty="0">
                <a:latin typeface="Arial MT"/>
                <a:cs typeface="Arial MT"/>
              </a:rPr>
              <a:t> </a:t>
            </a:r>
            <a:r>
              <a:rPr sz="3600" spc="5" dirty="0">
                <a:latin typeface="Arial MT"/>
                <a:cs typeface="Arial MT"/>
              </a:rPr>
              <a:t>insights</a:t>
            </a:r>
            <a:r>
              <a:rPr sz="3600" spc="15" dirty="0">
                <a:latin typeface="Arial MT"/>
                <a:cs typeface="Arial MT"/>
              </a:rPr>
              <a:t> </a:t>
            </a:r>
            <a:r>
              <a:rPr sz="3600" spc="10" dirty="0">
                <a:latin typeface="Arial MT"/>
                <a:cs typeface="Arial MT"/>
              </a:rPr>
              <a:t>and</a:t>
            </a:r>
            <a:r>
              <a:rPr sz="3600" spc="15" dirty="0">
                <a:latin typeface="Arial MT"/>
                <a:cs typeface="Arial MT"/>
              </a:rPr>
              <a:t> </a:t>
            </a:r>
            <a:r>
              <a:rPr sz="3600" spc="5" dirty="0">
                <a:latin typeface="Arial MT"/>
                <a:cs typeface="Arial MT"/>
              </a:rPr>
              <a:t>dashboards.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8129" y="0"/>
            <a:ext cx="17354547" cy="20192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559" y="0"/>
            <a:ext cx="17240249" cy="19907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8802" y="1720508"/>
            <a:ext cx="3439160" cy="728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600" dirty="0"/>
              <a:t>Introduction</a:t>
            </a:r>
            <a:endParaRPr sz="46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1514" y="5657071"/>
            <a:ext cx="133349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1514" y="6742920"/>
            <a:ext cx="133349" cy="133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1514" y="7285845"/>
            <a:ext cx="133349" cy="133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1514" y="8371695"/>
            <a:ext cx="133349" cy="1333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64489" y="2672571"/>
            <a:ext cx="17407890" cy="708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Overview: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275"/>
              </a:lnSpc>
            </a:pP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management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of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training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and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placement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activities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in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educational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institutions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often</a:t>
            </a:r>
            <a:endParaRPr sz="3600">
              <a:latin typeface="Arial MT"/>
              <a:cs typeface="Arial MT"/>
            </a:endParaRPr>
          </a:p>
          <a:p>
            <a:pPr marL="12700" marR="5080">
              <a:lnSpc>
                <a:spcPts val="4280"/>
              </a:lnSpc>
              <a:spcBef>
                <a:spcPts val="150"/>
              </a:spcBef>
            </a:pPr>
            <a:r>
              <a:rPr sz="3600" dirty="0">
                <a:latin typeface="Arial MT"/>
                <a:cs typeface="Arial MT"/>
              </a:rPr>
              <a:t>involves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manual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processes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that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are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inefficient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and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error-prone.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This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project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introduces </a:t>
            </a:r>
            <a:r>
              <a:rPr sz="3600" spc="-994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an online application designed to automate and streamline these tasks, providing a </a:t>
            </a:r>
            <a:r>
              <a:rPr sz="3600" spc="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centralized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solution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for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managing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training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programs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and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tracking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placement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activities.</a:t>
            </a:r>
            <a:endParaRPr sz="3600">
              <a:latin typeface="Arial MT"/>
              <a:cs typeface="Arial MT"/>
            </a:endParaRPr>
          </a:p>
          <a:p>
            <a:pPr marL="663575">
              <a:lnSpc>
                <a:spcPts val="4105"/>
              </a:lnSpc>
            </a:pPr>
            <a:r>
              <a:rPr sz="3600" b="1" dirty="0">
                <a:latin typeface="Arial"/>
                <a:cs typeface="Arial"/>
              </a:rPr>
              <a:t>Enhance</a:t>
            </a:r>
            <a:r>
              <a:rPr sz="3600" b="1" spc="-1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Efficiency: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dirty="0">
                <a:latin typeface="Arial MT"/>
                <a:cs typeface="Arial MT"/>
              </a:rPr>
              <a:t>Simplify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scheduling,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resource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allocation,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and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content</a:t>
            </a:r>
            <a:endParaRPr sz="3600">
              <a:latin typeface="Arial MT"/>
              <a:cs typeface="Arial MT"/>
            </a:endParaRPr>
          </a:p>
          <a:p>
            <a:pPr marL="663575">
              <a:lnSpc>
                <a:spcPts val="4275"/>
              </a:lnSpc>
            </a:pPr>
            <a:r>
              <a:rPr sz="3600" dirty="0">
                <a:latin typeface="Arial MT"/>
                <a:cs typeface="Arial MT"/>
              </a:rPr>
              <a:t>delivery.</a:t>
            </a:r>
            <a:endParaRPr sz="3600">
              <a:latin typeface="Arial MT"/>
              <a:cs typeface="Arial MT"/>
            </a:endParaRPr>
          </a:p>
          <a:p>
            <a:pPr marL="663575" marR="624840">
              <a:lnSpc>
                <a:spcPts val="4280"/>
              </a:lnSpc>
              <a:spcBef>
                <a:spcPts val="155"/>
              </a:spcBef>
            </a:pPr>
            <a:r>
              <a:rPr sz="3600" b="1" dirty="0">
                <a:latin typeface="Arial"/>
                <a:cs typeface="Arial"/>
              </a:rPr>
              <a:t>Improve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Tracking: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dirty="0">
                <a:latin typeface="Arial MT"/>
                <a:cs typeface="Arial MT"/>
              </a:rPr>
              <a:t>Monitor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student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progress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and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placement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status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in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real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time. </a:t>
            </a:r>
            <a:r>
              <a:rPr sz="3600" spc="-985" dirty="0">
                <a:latin typeface="Arial MT"/>
                <a:cs typeface="Arial MT"/>
              </a:rPr>
              <a:t> </a:t>
            </a:r>
            <a:r>
              <a:rPr sz="3600" b="1" dirty="0">
                <a:latin typeface="Arial"/>
                <a:cs typeface="Arial"/>
              </a:rPr>
              <a:t>Enable Insights: </a:t>
            </a:r>
            <a:r>
              <a:rPr sz="3600" dirty="0">
                <a:latin typeface="Arial MT"/>
                <a:cs typeface="Arial MT"/>
              </a:rPr>
              <a:t>Generate detailed reports for better decision-making and </a:t>
            </a:r>
            <a:r>
              <a:rPr sz="3600" spc="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strategic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planning.</a:t>
            </a:r>
            <a:endParaRPr sz="3600">
              <a:latin typeface="Arial MT"/>
              <a:cs typeface="Arial MT"/>
            </a:endParaRPr>
          </a:p>
          <a:p>
            <a:pPr marL="663575">
              <a:lnSpc>
                <a:spcPts val="4105"/>
              </a:lnSpc>
            </a:pPr>
            <a:r>
              <a:rPr sz="3600" b="1" dirty="0">
                <a:latin typeface="Arial"/>
                <a:cs typeface="Arial"/>
              </a:rPr>
              <a:t>Impact:</a:t>
            </a:r>
            <a:r>
              <a:rPr sz="3600" b="1" spc="-10" dirty="0">
                <a:latin typeface="Arial"/>
                <a:cs typeface="Arial"/>
              </a:rPr>
              <a:t> </a:t>
            </a:r>
            <a:r>
              <a:rPr sz="3600" dirty="0">
                <a:latin typeface="Arial MT"/>
                <a:cs typeface="Arial MT"/>
              </a:rPr>
              <a:t>By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replacing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outdated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manual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systems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with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robust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digital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platform,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this</a:t>
            </a:r>
            <a:endParaRPr sz="3600">
              <a:latin typeface="Arial MT"/>
              <a:cs typeface="Arial MT"/>
            </a:endParaRPr>
          </a:p>
          <a:p>
            <a:pPr marL="663575" marR="623570">
              <a:lnSpc>
                <a:spcPts val="4280"/>
              </a:lnSpc>
              <a:spcBef>
                <a:spcPts val="115"/>
              </a:spcBef>
            </a:pPr>
            <a:r>
              <a:rPr sz="3600" dirty="0">
                <a:latin typeface="Arial MT"/>
                <a:cs typeface="Arial MT"/>
              </a:rPr>
              <a:t>project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aims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to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boost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operational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efficiency,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reduce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errors,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and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support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effective </a:t>
            </a:r>
            <a:r>
              <a:rPr sz="3600" spc="-98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student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career development.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287" y="226219"/>
            <a:ext cx="17497424" cy="20764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575" y="2277413"/>
            <a:ext cx="5851525" cy="561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00" spc="-10" dirty="0">
                <a:latin typeface="Tahoma"/>
                <a:cs typeface="Tahoma"/>
              </a:rPr>
              <a:t>TOOLS</a:t>
            </a:r>
            <a:r>
              <a:rPr sz="3500" spc="-235" dirty="0">
                <a:latin typeface="Tahoma"/>
                <a:cs typeface="Tahoma"/>
              </a:rPr>
              <a:t> </a:t>
            </a:r>
            <a:r>
              <a:rPr sz="3500" spc="40" dirty="0">
                <a:latin typeface="Tahoma"/>
                <a:cs typeface="Tahoma"/>
              </a:rPr>
              <a:t>AND</a:t>
            </a:r>
            <a:r>
              <a:rPr sz="3500" spc="-235" dirty="0">
                <a:latin typeface="Tahoma"/>
                <a:cs typeface="Tahoma"/>
              </a:rPr>
              <a:t> </a:t>
            </a:r>
            <a:r>
              <a:rPr sz="3500" spc="20" dirty="0">
                <a:latin typeface="Tahoma"/>
                <a:cs typeface="Tahoma"/>
              </a:rPr>
              <a:t>TECHNOLOGY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12700" y="3297230"/>
            <a:ext cx="18161635" cy="569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50720">
              <a:lnSpc>
                <a:spcPct val="115500"/>
              </a:lnSpc>
              <a:spcBef>
                <a:spcPts val="100"/>
              </a:spcBef>
            </a:pPr>
            <a:r>
              <a:rPr sz="4600" b="1" spc="-220" dirty="0">
                <a:latin typeface="Tahoma"/>
                <a:cs typeface="Tahoma"/>
              </a:rPr>
              <a:t>-</a:t>
            </a:r>
            <a:r>
              <a:rPr sz="4600" b="1" spc="75" dirty="0">
                <a:latin typeface="Tahoma"/>
                <a:cs typeface="Tahoma"/>
              </a:rPr>
              <a:t>U</a:t>
            </a:r>
            <a:r>
              <a:rPr sz="4600" b="1" spc="-720" dirty="0">
                <a:latin typeface="Tahoma"/>
                <a:cs typeface="Tahoma"/>
              </a:rPr>
              <a:t>I</a:t>
            </a:r>
            <a:r>
              <a:rPr sz="4600" b="1" spc="-735" dirty="0">
                <a:latin typeface="Tahoma"/>
                <a:cs typeface="Tahoma"/>
              </a:rPr>
              <a:t>/</a:t>
            </a:r>
            <a:r>
              <a:rPr sz="4600" b="1" spc="75" dirty="0">
                <a:latin typeface="Tahoma"/>
                <a:cs typeface="Tahoma"/>
              </a:rPr>
              <a:t>U</a:t>
            </a:r>
            <a:r>
              <a:rPr sz="4600" b="1" spc="-170" dirty="0">
                <a:latin typeface="Tahoma"/>
                <a:cs typeface="Tahoma"/>
              </a:rPr>
              <a:t>X</a:t>
            </a:r>
            <a:r>
              <a:rPr sz="4600" b="1" spc="-265" dirty="0">
                <a:latin typeface="Tahoma"/>
                <a:cs typeface="Tahoma"/>
              </a:rPr>
              <a:t> </a:t>
            </a:r>
            <a:r>
              <a:rPr sz="4600" b="1" spc="20" dirty="0">
                <a:latin typeface="Tahoma"/>
                <a:cs typeface="Tahoma"/>
              </a:rPr>
              <a:t>D</a:t>
            </a:r>
            <a:r>
              <a:rPr sz="4600" b="1" spc="-45" dirty="0">
                <a:latin typeface="Tahoma"/>
                <a:cs typeface="Tahoma"/>
              </a:rPr>
              <a:t>e</a:t>
            </a:r>
            <a:r>
              <a:rPr sz="4600" b="1" spc="-90" dirty="0">
                <a:latin typeface="Tahoma"/>
                <a:cs typeface="Tahoma"/>
              </a:rPr>
              <a:t>s</a:t>
            </a:r>
            <a:r>
              <a:rPr sz="4600" b="1" spc="-55" dirty="0">
                <a:latin typeface="Tahoma"/>
                <a:cs typeface="Tahoma"/>
              </a:rPr>
              <a:t>i</a:t>
            </a:r>
            <a:r>
              <a:rPr sz="4600" b="1" spc="-325" dirty="0">
                <a:latin typeface="Tahoma"/>
                <a:cs typeface="Tahoma"/>
              </a:rPr>
              <a:t>g</a:t>
            </a:r>
            <a:r>
              <a:rPr sz="4600" b="1" spc="-50" dirty="0">
                <a:latin typeface="Tahoma"/>
                <a:cs typeface="Tahoma"/>
              </a:rPr>
              <a:t>n</a:t>
            </a:r>
            <a:r>
              <a:rPr sz="4600" b="1" spc="-405" dirty="0">
                <a:latin typeface="Tahoma"/>
                <a:cs typeface="Tahoma"/>
              </a:rPr>
              <a:t>:</a:t>
            </a:r>
            <a:r>
              <a:rPr sz="4600" b="1" spc="-265" dirty="0">
                <a:latin typeface="Tahoma"/>
                <a:cs typeface="Tahoma"/>
              </a:rPr>
              <a:t> </a:t>
            </a:r>
            <a:r>
              <a:rPr sz="4600" dirty="0">
                <a:latin typeface="Verdana"/>
                <a:cs typeface="Verdana"/>
              </a:rPr>
              <a:t>C</a:t>
            </a:r>
            <a:r>
              <a:rPr sz="4600" spc="-55" dirty="0">
                <a:latin typeface="Verdana"/>
                <a:cs typeface="Verdana"/>
              </a:rPr>
              <a:t>r</a:t>
            </a:r>
            <a:r>
              <a:rPr sz="4600" spc="-105" dirty="0">
                <a:latin typeface="Verdana"/>
                <a:cs typeface="Verdana"/>
              </a:rPr>
              <a:t>e</a:t>
            </a:r>
            <a:r>
              <a:rPr sz="4600" spc="-204" dirty="0">
                <a:latin typeface="Verdana"/>
                <a:cs typeface="Verdana"/>
              </a:rPr>
              <a:t>a</a:t>
            </a:r>
            <a:r>
              <a:rPr sz="4600" spc="65" dirty="0">
                <a:latin typeface="Verdana"/>
                <a:cs typeface="Verdana"/>
              </a:rPr>
              <a:t>t</a:t>
            </a:r>
            <a:r>
              <a:rPr sz="4600" spc="-105" dirty="0">
                <a:latin typeface="Verdana"/>
                <a:cs typeface="Verdana"/>
              </a:rPr>
              <a:t>e</a:t>
            </a:r>
            <a:r>
              <a:rPr sz="4600" spc="90" dirty="0">
                <a:latin typeface="Verdana"/>
                <a:cs typeface="Verdana"/>
              </a:rPr>
              <a:t>d</a:t>
            </a:r>
            <a:r>
              <a:rPr sz="4600" spc="-490" dirty="0">
                <a:latin typeface="Verdana"/>
                <a:cs typeface="Verdana"/>
              </a:rPr>
              <a:t> </a:t>
            </a:r>
            <a:r>
              <a:rPr sz="4600" spc="-160" dirty="0">
                <a:latin typeface="Verdana"/>
                <a:cs typeface="Verdana"/>
              </a:rPr>
              <a:t>w</a:t>
            </a:r>
            <a:r>
              <a:rPr sz="4600" spc="-35" dirty="0">
                <a:latin typeface="Verdana"/>
                <a:cs typeface="Verdana"/>
              </a:rPr>
              <a:t>i</a:t>
            </a:r>
            <a:r>
              <a:rPr sz="4600" spc="-55" dirty="0">
                <a:latin typeface="Verdana"/>
                <a:cs typeface="Verdana"/>
              </a:rPr>
              <a:t>r</a:t>
            </a:r>
            <a:r>
              <a:rPr sz="4600" spc="-105" dirty="0">
                <a:latin typeface="Verdana"/>
                <a:cs typeface="Verdana"/>
              </a:rPr>
              <a:t>e</a:t>
            </a:r>
            <a:r>
              <a:rPr sz="4600" spc="140" dirty="0">
                <a:latin typeface="Verdana"/>
                <a:cs typeface="Verdana"/>
              </a:rPr>
              <a:t>f</a:t>
            </a:r>
            <a:r>
              <a:rPr sz="4600" spc="-55" dirty="0">
                <a:latin typeface="Verdana"/>
                <a:cs typeface="Verdana"/>
              </a:rPr>
              <a:t>r</a:t>
            </a:r>
            <a:r>
              <a:rPr sz="4600" spc="-204" dirty="0">
                <a:latin typeface="Verdana"/>
                <a:cs typeface="Verdana"/>
              </a:rPr>
              <a:t>a</a:t>
            </a:r>
            <a:r>
              <a:rPr sz="4600" spc="-260" dirty="0">
                <a:latin typeface="Verdana"/>
                <a:cs typeface="Verdana"/>
              </a:rPr>
              <a:t>m</a:t>
            </a:r>
            <a:r>
              <a:rPr sz="4600" spc="-105" dirty="0">
                <a:latin typeface="Verdana"/>
                <a:cs typeface="Verdana"/>
              </a:rPr>
              <a:t>e</a:t>
            </a:r>
            <a:r>
              <a:rPr sz="4600" spc="-110" dirty="0">
                <a:latin typeface="Verdana"/>
                <a:cs typeface="Verdana"/>
              </a:rPr>
              <a:t>s</a:t>
            </a:r>
            <a:r>
              <a:rPr sz="4600" spc="-490" dirty="0">
                <a:latin typeface="Verdana"/>
                <a:cs typeface="Verdana"/>
              </a:rPr>
              <a:t> </a:t>
            </a:r>
            <a:r>
              <a:rPr sz="4600" spc="-204" dirty="0">
                <a:latin typeface="Verdana"/>
                <a:cs typeface="Verdana"/>
              </a:rPr>
              <a:t>a</a:t>
            </a:r>
            <a:r>
              <a:rPr sz="4600" spc="-65" dirty="0">
                <a:latin typeface="Verdana"/>
                <a:cs typeface="Verdana"/>
              </a:rPr>
              <a:t>n</a:t>
            </a:r>
            <a:r>
              <a:rPr sz="4600" spc="90" dirty="0">
                <a:latin typeface="Verdana"/>
                <a:cs typeface="Verdana"/>
              </a:rPr>
              <a:t>d</a:t>
            </a:r>
            <a:r>
              <a:rPr sz="4600" spc="-490" dirty="0">
                <a:latin typeface="Verdana"/>
                <a:cs typeface="Verdana"/>
              </a:rPr>
              <a:t> </a:t>
            </a:r>
            <a:r>
              <a:rPr sz="4600" spc="80" dirty="0">
                <a:latin typeface="Verdana"/>
                <a:cs typeface="Verdana"/>
              </a:rPr>
              <a:t>p</a:t>
            </a:r>
            <a:r>
              <a:rPr sz="4600" spc="-55" dirty="0">
                <a:latin typeface="Verdana"/>
                <a:cs typeface="Verdana"/>
              </a:rPr>
              <a:t>r</a:t>
            </a:r>
            <a:r>
              <a:rPr sz="4600" spc="45" dirty="0">
                <a:latin typeface="Verdana"/>
                <a:cs typeface="Verdana"/>
              </a:rPr>
              <a:t>o</a:t>
            </a:r>
            <a:r>
              <a:rPr sz="4600" spc="65" dirty="0">
                <a:latin typeface="Verdana"/>
                <a:cs typeface="Verdana"/>
              </a:rPr>
              <a:t>t</a:t>
            </a:r>
            <a:r>
              <a:rPr sz="4600" spc="45" dirty="0">
                <a:latin typeface="Verdana"/>
                <a:cs typeface="Verdana"/>
              </a:rPr>
              <a:t>o</a:t>
            </a:r>
            <a:r>
              <a:rPr sz="4600" spc="65" dirty="0">
                <a:latin typeface="Verdana"/>
                <a:cs typeface="Verdana"/>
              </a:rPr>
              <a:t>t</a:t>
            </a:r>
            <a:r>
              <a:rPr sz="4600" spc="-120" dirty="0">
                <a:latin typeface="Verdana"/>
                <a:cs typeface="Verdana"/>
              </a:rPr>
              <a:t>y</a:t>
            </a:r>
            <a:r>
              <a:rPr sz="4600" spc="80" dirty="0">
                <a:latin typeface="Verdana"/>
                <a:cs typeface="Verdana"/>
              </a:rPr>
              <a:t>p</a:t>
            </a:r>
            <a:r>
              <a:rPr sz="4600" spc="-105" dirty="0">
                <a:latin typeface="Verdana"/>
                <a:cs typeface="Verdana"/>
              </a:rPr>
              <a:t>e</a:t>
            </a:r>
            <a:r>
              <a:rPr sz="4600" spc="-110" dirty="0">
                <a:latin typeface="Verdana"/>
                <a:cs typeface="Verdana"/>
              </a:rPr>
              <a:t>s</a:t>
            </a:r>
            <a:r>
              <a:rPr sz="4600" spc="-490" dirty="0">
                <a:latin typeface="Verdana"/>
                <a:cs typeface="Verdana"/>
              </a:rPr>
              <a:t> </a:t>
            </a:r>
            <a:r>
              <a:rPr sz="4600" spc="-160" dirty="0">
                <a:latin typeface="Verdana"/>
                <a:cs typeface="Verdana"/>
              </a:rPr>
              <a:t>w</a:t>
            </a:r>
            <a:r>
              <a:rPr sz="4600" spc="-35" dirty="0">
                <a:latin typeface="Verdana"/>
                <a:cs typeface="Verdana"/>
              </a:rPr>
              <a:t>i</a:t>
            </a:r>
            <a:r>
              <a:rPr sz="4600" spc="65" dirty="0">
                <a:latin typeface="Verdana"/>
                <a:cs typeface="Verdana"/>
              </a:rPr>
              <a:t>t</a:t>
            </a:r>
            <a:r>
              <a:rPr sz="4600" spc="-60" dirty="0">
                <a:latin typeface="Verdana"/>
                <a:cs typeface="Verdana"/>
              </a:rPr>
              <a:t>h</a:t>
            </a:r>
            <a:r>
              <a:rPr sz="4600" spc="-490" dirty="0">
                <a:latin typeface="Verdana"/>
                <a:cs typeface="Verdana"/>
              </a:rPr>
              <a:t> </a:t>
            </a:r>
            <a:r>
              <a:rPr sz="4600" spc="-145" dirty="0">
                <a:latin typeface="Verdana"/>
                <a:cs typeface="Verdana"/>
              </a:rPr>
              <a:t>a  </a:t>
            </a:r>
            <a:r>
              <a:rPr sz="4600" spc="-260" dirty="0">
                <a:latin typeface="Verdana"/>
                <a:cs typeface="Verdana"/>
              </a:rPr>
              <a:t>m</a:t>
            </a:r>
            <a:r>
              <a:rPr sz="4600" spc="-35" dirty="0">
                <a:latin typeface="Verdana"/>
                <a:cs typeface="Verdana"/>
              </a:rPr>
              <a:t>i</a:t>
            </a:r>
            <a:r>
              <a:rPr sz="4600" spc="-65" dirty="0">
                <a:latin typeface="Verdana"/>
                <a:cs typeface="Verdana"/>
              </a:rPr>
              <a:t>n</a:t>
            </a:r>
            <a:r>
              <a:rPr sz="4600" spc="-35" dirty="0">
                <a:latin typeface="Verdana"/>
                <a:cs typeface="Verdana"/>
              </a:rPr>
              <a:t>i</a:t>
            </a:r>
            <a:r>
              <a:rPr sz="4600" spc="-260" dirty="0">
                <a:latin typeface="Verdana"/>
                <a:cs typeface="Verdana"/>
              </a:rPr>
              <a:t>m</a:t>
            </a:r>
            <a:r>
              <a:rPr sz="4600" spc="-204" dirty="0">
                <a:latin typeface="Verdana"/>
                <a:cs typeface="Verdana"/>
              </a:rPr>
              <a:t>a</a:t>
            </a:r>
            <a:r>
              <a:rPr sz="4600" spc="85" dirty="0">
                <a:latin typeface="Verdana"/>
                <a:cs typeface="Verdana"/>
              </a:rPr>
              <a:t>l</a:t>
            </a:r>
            <a:r>
              <a:rPr sz="4600" spc="-35" dirty="0">
                <a:latin typeface="Verdana"/>
                <a:cs typeface="Verdana"/>
              </a:rPr>
              <a:t>i</a:t>
            </a:r>
            <a:r>
              <a:rPr sz="4600" spc="-114" dirty="0">
                <a:latin typeface="Verdana"/>
                <a:cs typeface="Verdana"/>
              </a:rPr>
              <a:t>s</a:t>
            </a:r>
            <a:r>
              <a:rPr sz="4600" spc="70" dirty="0">
                <a:latin typeface="Verdana"/>
                <a:cs typeface="Verdana"/>
              </a:rPr>
              <a:t>t</a:t>
            </a:r>
            <a:r>
              <a:rPr sz="4600" spc="-490" dirty="0">
                <a:latin typeface="Verdana"/>
                <a:cs typeface="Verdana"/>
              </a:rPr>
              <a:t> </a:t>
            </a:r>
            <a:r>
              <a:rPr sz="4600" spc="-204" dirty="0">
                <a:latin typeface="Verdana"/>
                <a:cs typeface="Verdana"/>
              </a:rPr>
              <a:t>a</a:t>
            </a:r>
            <a:r>
              <a:rPr sz="4600" spc="-65" dirty="0">
                <a:latin typeface="Verdana"/>
                <a:cs typeface="Verdana"/>
              </a:rPr>
              <a:t>n</a:t>
            </a:r>
            <a:r>
              <a:rPr sz="4600" spc="90" dirty="0">
                <a:latin typeface="Verdana"/>
                <a:cs typeface="Verdana"/>
              </a:rPr>
              <a:t>d</a:t>
            </a:r>
            <a:r>
              <a:rPr sz="4600" spc="-490" dirty="0">
                <a:latin typeface="Verdana"/>
                <a:cs typeface="Verdana"/>
              </a:rPr>
              <a:t> </a:t>
            </a:r>
            <a:r>
              <a:rPr sz="4600" spc="-35" dirty="0">
                <a:latin typeface="Verdana"/>
                <a:cs typeface="Verdana"/>
              </a:rPr>
              <a:t>i</a:t>
            </a:r>
            <a:r>
              <a:rPr sz="4600" spc="-65" dirty="0">
                <a:latin typeface="Verdana"/>
                <a:cs typeface="Verdana"/>
              </a:rPr>
              <a:t>n</a:t>
            </a:r>
            <a:r>
              <a:rPr sz="4600" spc="65" dirty="0">
                <a:latin typeface="Verdana"/>
                <a:cs typeface="Verdana"/>
              </a:rPr>
              <a:t>t</a:t>
            </a:r>
            <a:r>
              <a:rPr sz="4600" spc="-105" dirty="0">
                <a:latin typeface="Verdana"/>
                <a:cs typeface="Verdana"/>
              </a:rPr>
              <a:t>u</a:t>
            </a:r>
            <a:r>
              <a:rPr sz="4600" spc="-35" dirty="0">
                <a:latin typeface="Verdana"/>
                <a:cs typeface="Verdana"/>
              </a:rPr>
              <a:t>i</a:t>
            </a:r>
            <a:r>
              <a:rPr sz="4600" spc="65" dirty="0">
                <a:latin typeface="Verdana"/>
                <a:cs typeface="Verdana"/>
              </a:rPr>
              <a:t>t</a:t>
            </a:r>
            <a:r>
              <a:rPr sz="4600" spc="-35" dirty="0">
                <a:latin typeface="Verdana"/>
                <a:cs typeface="Verdana"/>
              </a:rPr>
              <a:t>i</a:t>
            </a:r>
            <a:r>
              <a:rPr sz="4600" spc="-105" dirty="0">
                <a:latin typeface="Verdana"/>
                <a:cs typeface="Verdana"/>
              </a:rPr>
              <a:t>v</a:t>
            </a:r>
            <a:r>
              <a:rPr sz="4600" spc="-100" dirty="0">
                <a:latin typeface="Verdana"/>
                <a:cs typeface="Verdana"/>
              </a:rPr>
              <a:t>e</a:t>
            </a:r>
            <a:r>
              <a:rPr sz="4600" spc="-490" dirty="0">
                <a:latin typeface="Verdana"/>
                <a:cs typeface="Verdana"/>
              </a:rPr>
              <a:t> </a:t>
            </a:r>
            <a:r>
              <a:rPr sz="4600" spc="85" dirty="0">
                <a:latin typeface="Verdana"/>
                <a:cs typeface="Verdana"/>
              </a:rPr>
              <a:t>d</a:t>
            </a:r>
            <a:r>
              <a:rPr sz="4600" spc="-105" dirty="0">
                <a:latin typeface="Verdana"/>
                <a:cs typeface="Verdana"/>
              </a:rPr>
              <a:t>e</a:t>
            </a:r>
            <a:r>
              <a:rPr sz="4600" spc="-114" dirty="0">
                <a:latin typeface="Verdana"/>
                <a:cs typeface="Verdana"/>
              </a:rPr>
              <a:t>s</a:t>
            </a:r>
            <a:r>
              <a:rPr sz="4600" spc="-35" dirty="0">
                <a:latin typeface="Verdana"/>
                <a:cs typeface="Verdana"/>
              </a:rPr>
              <a:t>i</a:t>
            </a:r>
            <a:r>
              <a:rPr sz="4600" spc="-335" dirty="0">
                <a:latin typeface="Verdana"/>
                <a:cs typeface="Verdana"/>
              </a:rPr>
              <a:t>g</a:t>
            </a:r>
            <a:r>
              <a:rPr sz="4600" spc="-65" dirty="0">
                <a:latin typeface="Verdana"/>
                <a:cs typeface="Verdana"/>
              </a:rPr>
              <a:t>n</a:t>
            </a:r>
            <a:r>
              <a:rPr sz="4600" spc="-465" dirty="0">
                <a:latin typeface="Verdana"/>
                <a:cs typeface="Verdana"/>
              </a:rPr>
              <a:t>.</a:t>
            </a:r>
            <a:endParaRPr sz="4600">
              <a:latin typeface="Verdana"/>
              <a:cs typeface="Verdana"/>
            </a:endParaRPr>
          </a:p>
          <a:p>
            <a:pPr marL="12700" marR="1650364">
              <a:lnSpc>
                <a:spcPct val="115500"/>
              </a:lnSpc>
              <a:buChar char="-"/>
              <a:tabLst>
                <a:tab pos="375920" algn="l"/>
              </a:tabLst>
            </a:pPr>
            <a:r>
              <a:rPr sz="4600" b="1" spc="-114" dirty="0">
                <a:latin typeface="Tahoma"/>
                <a:cs typeface="Tahoma"/>
              </a:rPr>
              <a:t>HTML/CSS:</a:t>
            </a:r>
            <a:r>
              <a:rPr sz="4600" b="1" spc="-265" dirty="0">
                <a:latin typeface="Tahoma"/>
                <a:cs typeface="Tahoma"/>
              </a:rPr>
              <a:t> </a:t>
            </a:r>
            <a:r>
              <a:rPr sz="4600" spc="-20" dirty="0">
                <a:latin typeface="Verdana"/>
                <a:cs typeface="Verdana"/>
              </a:rPr>
              <a:t>Developed</a:t>
            </a:r>
            <a:r>
              <a:rPr sz="4600" spc="-484" dirty="0">
                <a:latin typeface="Verdana"/>
                <a:cs typeface="Verdana"/>
              </a:rPr>
              <a:t> </a:t>
            </a:r>
            <a:r>
              <a:rPr sz="4600" spc="-35" dirty="0">
                <a:latin typeface="Verdana"/>
                <a:cs typeface="Verdana"/>
              </a:rPr>
              <a:t>the</a:t>
            </a:r>
            <a:r>
              <a:rPr sz="4600" spc="-490" dirty="0">
                <a:latin typeface="Verdana"/>
                <a:cs typeface="Verdana"/>
              </a:rPr>
              <a:t> </a:t>
            </a:r>
            <a:r>
              <a:rPr sz="4600" spc="40" dirty="0">
                <a:latin typeface="Verdana"/>
                <a:cs typeface="Verdana"/>
              </a:rPr>
              <a:t>HTML</a:t>
            </a:r>
            <a:r>
              <a:rPr sz="4600" spc="-484" dirty="0">
                <a:latin typeface="Verdana"/>
                <a:cs typeface="Verdana"/>
              </a:rPr>
              <a:t> </a:t>
            </a:r>
            <a:r>
              <a:rPr sz="4600" spc="-30" dirty="0">
                <a:latin typeface="Verdana"/>
                <a:cs typeface="Verdana"/>
              </a:rPr>
              <a:t>structure</a:t>
            </a:r>
            <a:r>
              <a:rPr sz="4600" spc="-490" dirty="0">
                <a:latin typeface="Verdana"/>
                <a:cs typeface="Verdana"/>
              </a:rPr>
              <a:t> </a:t>
            </a:r>
            <a:r>
              <a:rPr sz="4600" spc="-50" dirty="0">
                <a:latin typeface="Verdana"/>
                <a:cs typeface="Verdana"/>
              </a:rPr>
              <a:t>with</a:t>
            </a:r>
            <a:r>
              <a:rPr sz="4600" spc="-484" dirty="0">
                <a:latin typeface="Verdana"/>
                <a:cs typeface="Verdana"/>
              </a:rPr>
              <a:t> </a:t>
            </a:r>
            <a:r>
              <a:rPr sz="4600" spc="-70" dirty="0">
                <a:latin typeface="Verdana"/>
                <a:cs typeface="Verdana"/>
              </a:rPr>
              <a:t>semantic </a:t>
            </a:r>
            <a:r>
              <a:rPr sz="4600" spc="-1605" dirty="0">
                <a:latin typeface="Verdana"/>
                <a:cs typeface="Verdana"/>
              </a:rPr>
              <a:t> </a:t>
            </a:r>
            <a:r>
              <a:rPr sz="4600" spc="-160" dirty="0">
                <a:latin typeface="Verdana"/>
                <a:cs typeface="Verdana"/>
              </a:rPr>
              <a:t>markup </a:t>
            </a:r>
            <a:r>
              <a:rPr sz="4600" spc="-60" dirty="0">
                <a:latin typeface="Verdana"/>
                <a:cs typeface="Verdana"/>
              </a:rPr>
              <a:t>and </a:t>
            </a:r>
            <a:r>
              <a:rPr sz="4600" dirty="0">
                <a:latin typeface="Verdana"/>
                <a:cs typeface="Verdana"/>
              </a:rPr>
              <a:t>applied </a:t>
            </a:r>
            <a:r>
              <a:rPr sz="4600" spc="-225" dirty="0">
                <a:latin typeface="Verdana"/>
                <a:cs typeface="Verdana"/>
              </a:rPr>
              <a:t>CSS </a:t>
            </a:r>
            <a:r>
              <a:rPr sz="4600" spc="45" dirty="0">
                <a:latin typeface="Verdana"/>
                <a:cs typeface="Verdana"/>
              </a:rPr>
              <a:t>for </a:t>
            </a:r>
            <a:r>
              <a:rPr sz="4600" spc="-120" dirty="0">
                <a:latin typeface="Verdana"/>
                <a:cs typeface="Verdana"/>
              </a:rPr>
              <a:t>styling, </a:t>
            </a:r>
            <a:r>
              <a:rPr sz="4600" spc="55" dirty="0">
                <a:latin typeface="Verdana"/>
                <a:cs typeface="Verdana"/>
              </a:rPr>
              <a:t>color </a:t>
            </a:r>
            <a:r>
              <a:rPr sz="4600" spc="-125" dirty="0">
                <a:latin typeface="Verdana"/>
                <a:cs typeface="Verdana"/>
              </a:rPr>
              <a:t>gradients, </a:t>
            </a:r>
            <a:r>
              <a:rPr sz="4600" spc="-60" dirty="0">
                <a:latin typeface="Verdana"/>
                <a:cs typeface="Verdana"/>
              </a:rPr>
              <a:t>and </a:t>
            </a:r>
            <a:r>
              <a:rPr sz="4600" spc="-55" dirty="0">
                <a:latin typeface="Verdana"/>
                <a:cs typeface="Verdana"/>
              </a:rPr>
              <a:t> r</a:t>
            </a:r>
            <a:r>
              <a:rPr sz="4600" spc="-105" dirty="0">
                <a:latin typeface="Verdana"/>
                <a:cs typeface="Verdana"/>
              </a:rPr>
              <a:t>e</a:t>
            </a:r>
            <a:r>
              <a:rPr sz="4600" spc="-114" dirty="0">
                <a:latin typeface="Verdana"/>
                <a:cs typeface="Verdana"/>
              </a:rPr>
              <a:t>s</a:t>
            </a:r>
            <a:r>
              <a:rPr sz="4600" spc="80" dirty="0">
                <a:latin typeface="Verdana"/>
                <a:cs typeface="Verdana"/>
              </a:rPr>
              <a:t>p</a:t>
            </a:r>
            <a:r>
              <a:rPr sz="4600" spc="45" dirty="0">
                <a:latin typeface="Verdana"/>
                <a:cs typeface="Verdana"/>
              </a:rPr>
              <a:t>o</a:t>
            </a:r>
            <a:r>
              <a:rPr sz="4600" spc="-65" dirty="0">
                <a:latin typeface="Verdana"/>
                <a:cs typeface="Verdana"/>
              </a:rPr>
              <a:t>n</a:t>
            </a:r>
            <a:r>
              <a:rPr sz="4600" spc="-114" dirty="0">
                <a:latin typeface="Verdana"/>
                <a:cs typeface="Verdana"/>
              </a:rPr>
              <a:t>s</a:t>
            </a:r>
            <a:r>
              <a:rPr sz="4600" spc="-35" dirty="0">
                <a:latin typeface="Verdana"/>
                <a:cs typeface="Verdana"/>
              </a:rPr>
              <a:t>i</a:t>
            </a:r>
            <a:r>
              <a:rPr sz="4600" spc="-105" dirty="0">
                <a:latin typeface="Verdana"/>
                <a:cs typeface="Verdana"/>
              </a:rPr>
              <a:t>v</a:t>
            </a:r>
            <a:r>
              <a:rPr sz="4600" spc="-100" dirty="0">
                <a:latin typeface="Verdana"/>
                <a:cs typeface="Verdana"/>
              </a:rPr>
              <a:t>e</a:t>
            </a:r>
            <a:r>
              <a:rPr sz="4600" spc="-490" dirty="0">
                <a:latin typeface="Verdana"/>
                <a:cs typeface="Verdana"/>
              </a:rPr>
              <a:t> </a:t>
            </a:r>
            <a:r>
              <a:rPr sz="4600" spc="85" dirty="0">
                <a:latin typeface="Verdana"/>
                <a:cs typeface="Verdana"/>
              </a:rPr>
              <a:t>d</a:t>
            </a:r>
            <a:r>
              <a:rPr sz="4600" spc="-105" dirty="0">
                <a:latin typeface="Verdana"/>
                <a:cs typeface="Verdana"/>
              </a:rPr>
              <a:t>e</a:t>
            </a:r>
            <a:r>
              <a:rPr sz="4600" spc="-114" dirty="0">
                <a:latin typeface="Verdana"/>
                <a:cs typeface="Verdana"/>
              </a:rPr>
              <a:t>s</a:t>
            </a:r>
            <a:r>
              <a:rPr sz="4600" spc="-35" dirty="0">
                <a:latin typeface="Verdana"/>
                <a:cs typeface="Verdana"/>
              </a:rPr>
              <a:t>i</a:t>
            </a:r>
            <a:r>
              <a:rPr sz="4600" spc="-335" dirty="0">
                <a:latin typeface="Verdana"/>
                <a:cs typeface="Verdana"/>
              </a:rPr>
              <a:t>g</a:t>
            </a:r>
            <a:r>
              <a:rPr sz="4600" spc="-65" dirty="0">
                <a:latin typeface="Verdana"/>
                <a:cs typeface="Verdana"/>
              </a:rPr>
              <a:t>n</a:t>
            </a:r>
            <a:r>
              <a:rPr sz="4600" spc="-465" dirty="0">
                <a:latin typeface="Verdana"/>
                <a:cs typeface="Verdana"/>
              </a:rPr>
              <a:t>.</a:t>
            </a:r>
            <a:endParaRPr sz="4600">
              <a:latin typeface="Verdana"/>
              <a:cs typeface="Verdana"/>
            </a:endParaRPr>
          </a:p>
          <a:p>
            <a:pPr marL="12700" marR="5080">
              <a:lnSpc>
                <a:spcPct val="115500"/>
              </a:lnSpc>
              <a:buChar char="-"/>
              <a:tabLst>
                <a:tab pos="375920" algn="l"/>
              </a:tabLst>
            </a:pPr>
            <a:r>
              <a:rPr sz="4600" b="1" spc="-35" dirty="0">
                <a:latin typeface="Tahoma"/>
                <a:cs typeface="Tahoma"/>
              </a:rPr>
              <a:t>JavaScript:</a:t>
            </a:r>
            <a:r>
              <a:rPr sz="4600" b="1" spc="-265" dirty="0">
                <a:latin typeface="Tahoma"/>
                <a:cs typeface="Tahoma"/>
              </a:rPr>
              <a:t> </a:t>
            </a:r>
            <a:r>
              <a:rPr sz="4600" spc="15" dirty="0">
                <a:latin typeface="Verdana"/>
                <a:cs typeface="Verdana"/>
              </a:rPr>
              <a:t>Added</a:t>
            </a:r>
            <a:r>
              <a:rPr sz="4600" spc="-484" dirty="0">
                <a:latin typeface="Verdana"/>
                <a:cs typeface="Verdana"/>
              </a:rPr>
              <a:t> </a:t>
            </a:r>
            <a:r>
              <a:rPr sz="4600" spc="-30" dirty="0">
                <a:latin typeface="Verdana"/>
                <a:cs typeface="Verdana"/>
              </a:rPr>
              <a:t>interactivity</a:t>
            </a:r>
            <a:r>
              <a:rPr sz="4600" spc="-484" dirty="0">
                <a:latin typeface="Verdana"/>
                <a:cs typeface="Verdana"/>
              </a:rPr>
              <a:t> </a:t>
            </a:r>
            <a:r>
              <a:rPr sz="4600" spc="-75" dirty="0">
                <a:latin typeface="Verdana"/>
                <a:cs typeface="Verdana"/>
              </a:rPr>
              <a:t>through</a:t>
            </a:r>
            <a:r>
              <a:rPr sz="4600" spc="-484" dirty="0">
                <a:latin typeface="Verdana"/>
                <a:cs typeface="Verdana"/>
              </a:rPr>
              <a:t> </a:t>
            </a:r>
            <a:r>
              <a:rPr sz="4600" spc="-65" dirty="0">
                <a:latin typeface="Verdana"/>
                <a:cs typeface="Verdana"/>
              </a:rPr>
              <a:t>dynamic</a:t>
            </a:r>
            <a:r>
              <a:rPr sz="4600" spc="-484" dirty="0">
                <a:latin typeface="Verdana"/>
                <a:cs typeface="Verdana"/>
              </a:rPr>
              <a:t> </a:t>
            </a:r>
            <a:r>
              <a:rPr sz="4600" spc="-45" dirty="0">
                <a:latin typeface="Verdana"/>
                <a:cs typeface="Verdana"/>
              </a:rPr>
              <a:t>content,</a:t>
            </a:r>
            <a:r>
              <a:rPr sz="4600" spc="-484" dirty="0">
                <a:latin typeface="Verdana"/>
                <a:cs typeface="Verdana"/>
              </a:rPr>
              <a:t> </a:t>
            </a:r>
            <a:r>
              <a:rPr sz="4600" spc="-30" dirty="0">
                <a:latin typeface="Verdana"/>
                <a:cs typeface="Verdana"/>
              </a:rPr>
              <a:t>form </a:t>
            </a:r>
            <a:r>
              <a:rPr sz="4600" spc="-1605" dirty="0">
                <a:latin typeface="Verdana"/>
                <a:cs typeface="Verdana"/>
              </a:rPr>
              <a:t> </a:t>
            </a:r>
            <a:r>
              <a:rPr sz="4600" spc="-105" dirty="0">
                <a:latin typeface="Verdana"/>
                <a:cs typeface="Verdana"/>
              </a:rPr>
              <a:t>v</a:t>
            </a:r>
            <a:r>
              <a:rPr sz="4600" spc="-204" dirty="0">
                <a:latin typeface="Verdana"/>
                <a:cs typeface="Verdana"/>
              </a:rPr>
              <a:t>a</a:t>
            </a:r>
            <a:r>
              <a:rPr sz="4600" spc="85" dirty="0">
                <a:latin typeface="Verdana"/>
                <a:cs typeface="Verdana"/>
              </a:rPr>
              <a:t>l</a:t>
            </a:r>
            <a:r>
              <a:rPr sz="4600" spc="-35" dirty="0">
                <a:latin typeface="Verdana"/>
                <a:cs typeface="Verdana"/>
              </a:rPr>
              <a:t>i</a:t>
            </a:r>
            <a:r>
              <a:rPr sz="4600" spc="85" dirty="0">
                <a:latin typeface="Verdana"/>
                <a:cs typeface="Verdana"/>
              </a:rPr>
              <a:t>d</a:t>
            </a:r>
            <a:r>
              <a:rPr sz="4600" spc="-204" dirty="0">
                <a:latin typeface="Verdana"/>
                <a:cs typeface="Verdana"/>
              </a:rPr>
              <a:t>a</a:t>
            </a:r>
            <a:r>
              <a:rPr sz="4600" spc="65" dirty="0">
                <a:latin typeface="Verdana"/>
                <a:cs typeface="Verdana"/>
              </a:rPr>
              <a:t>t</a:t>
            </a:r>
            <a:r>
              <a:rPr sz="4600" spc="-35" dirty="0">
                <a:latin typeface="Verdana"/>
                <a:cs typeface="Verdana"/>
              </a:rPr>
              <a:t>i</a:t>
            </a:r>
            <a:r>
              <a:rPr sz="4600" spc="45" dirty="0">
                <a:latin typeface="Verdana"/>
                <a:cs typeface="Verdana"/>
              </a:rPr>
              <a:t>o</a:t>
            </a:r>
            <a:r>
              <a:rPr sz="4600" spc="-65" dirty="0">
                <a:latin typeface="Verdana"/>
                <a:cs typeface="Verdana"/>
              </a:rPr>
              <a:t>n</a:t>
            </a:r>
            <a:r>
              <a:rPr sz="4600" spc="-455" dirty="0">
                <a:latin typeface="Verdana"/>
                <a:cs typeface="Verdana"/>
              </a:rPr>
              <a:t>,</a:t>
            </a:r>
            <a:r>
              <a:rPr sz="4600" spc="-490" dirty="0">
                <a:latin typeface="Verdana"/>
                <a:cs typeface="Verdana"/>
              </a:rPr>
              <a:t> </a:t>
            </a:r>
            <a:r>
              <a:rPr sz="4600" spc="-260" dirty="0">
                <a:latin typeface="Verdana"/>
                <a:cs typeface="Verdana"/>
              </a:rPr>
              <a:t>m</a:t>
            </a:r>
            <a:r>
              <a:rPr sz="4600" spc="45" dirty="0">
                <a:latin typeface="Verdana"/>
                <a:cs typeface="Verdana"/>
              </a:rPr>
              <a:t>o</a:t>
            </a:r>
            <a:r>
              <a:rPr sz="4600" spc="85" dirty="0">
                <a:latin typeface="Verdana"/>
                <a:cs typeface="Verdana"/>
              </a:rPr>
              <a:t>d</a:t>
            </a:r>
            <a:r>
              <a:rPr sz="4600" spc="-204" dirty="0">
                <a:latin typeface="Verdana"/>
                <a:cs typeface="Verdana"/>
              </a:rPr>
              <a:t>a</a:t>
            </a:r>
            <a:r>
              <a:rPr sz="4600" spc="85" dirty="0">
                <a:latin typeface="Verdana"/>
                <a:cs typeface="Verdana"/>
              </a:rPr>
              <a:t>l</a:t>
            </a:r>
            <a:r>
              <a:rPr sz="4600" spc="-114" dirty="0">
                <a:latin typeface="Verdana"/>
                <a:cs typeface="Verdana"/>
              </a:rPr>
              <a:t>s</a:t>
            </a:r>
            <a:r>
              <a:rPr sz="4600" spc="-455" dirty="0">
                <a:latin typeface="Verdana"/>
                <a:cs typeface="Verdana"/>
              </a:rPr>
              <a:t>,</a:t>
            </a:r>
            <a:r>
              <a:rPr sz="4600" spc="-490" dirty="0">
                <a:latin typeface="Verdana"/>
                <a:cs typeface="Verdana"/>
              </a:rPr>
              <a:t> </a:t>
            </a:r>
            <a:r>
              <a:rPr sz="4600" spc="-204" dirty="0">
                <a:latin typeface="Verdana"/>
                <a:cs typeface="Verdana"/>
              </a:rPr>
              <a:t>a</a:t>
            </a:r>
            <a:r>
              <a:rPr sz="4600" spc="-65" dirty="0">
                <a:latin typeface="Verdana"/>
                <a:cs typeface="Verdana"/>
              </a:rPr>
              <a:t>n</a:t>
            </a:r>
            <a:r>
              <a:rPr sz="4600" spc="90" dirty="0">
                <a:latin typeface="Verdana"/>
                <a:cs typeface="Verdana"/>
              </a:rPr>
              <a:t>d</a:t>
            </a:r>
            <a:r>
              <a:rPr sz="4600" spc="-490" dirty="0">
                <a:latin typeface="Verdana"/>
                <a:cs typeface="Verdana"/>
              </a:rPr>
              <a:t> </a:t>
            </a:r>
            <a:r>
              <a:rPr sz="4600" spc="85" dirty="0">
                <a:latin typeface="Verdana"/>
                <a:cs typeface="Verdana"/>
              </a:rPr>
              <a:t>d</a:t>
            </a:r>
            <a:r>
              <a:rPr sz="4600" spc="-55" dirty="0">
                <a:latin typeface="Verdana"/>
                <a:cs typeface="Verdana"/>
              </a:rPr>
              <a:t>r</a:t>
            </a:r>
            <a:r>
              <a:rPr sz="4600" spc="45" dirty="0">
                <a:latin typeface="Verdana"/>
                <a:cs typeface="Verdana"/>
              </a:rPr>
              <a:t>o</a:t>
            </a:r>
            <a:r>
              <a:rPr sz="4600" spc="80" dirty="0">
                <a:latin typeface="Verdana"/>
                <a:cs typeface="Verdana"/>
              </a:rPr>
              <a:t>p</a:t>
            </a:r>
            <a:r>
              <a:rPr sz="4600" spc="85" dirty="0">
                <a:latin typeface="Verdana"/>
                <a:cs typeface="Verdana"/>
              </a:rPr>
              <a:t>d</a:t>
            </a:r>
            <a:r>
              <a:rPr sz="4600" spc="45" dirty="0">
                <a:latin typeface="Verdana"/>
                <a:cs typeface="Verdana"/>
              </a:rPr>
              <a:t>o</a:t>
            </a:r>
            <a:r>
              <a:rPr sz="4600" spc="-160" dirty="0">
                <a:latin typeface="Verdana"/>
                <a:cs typeface="Verdana"/>
              </a:rPr>
              <a:t>w</a:t>
            </a:r>
            <a:r>
              <a:rPr sz="4600" spc="-65" dirty="0">
                <a:latin typeface="Verdana"/>
                <a:cs typeface="Verdana"/>
              </a:rPr>
              <a:t>n</a:t>
            </a:r>
            <a:r>
              <a:rPr sz="4600" spc="-114" dirty="0">
                <a:latin typeface="Verdana"/>
                <a:cs typeface="Verdana"/>
              </a:rPr>
              <a:t>s</a:t>
            </a:r>
            <a:r>
              <a:rPr sz="4600" spc="-465" dirty="0">
                <a:latin typeface="Verdana"/>
                <a:cs typeface="Verdana"/>
              </a:rPr>
              <a:t>.</a:t>
            </a:r>
            <a:endParaRPr sz="4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287" y="0"/>
            <a:ext cx="17497424" cy="20764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686639" y="3318054"/>
            <a:ext cx="2096770" cy="57150"/>
          </a:xfrm>
          <a:custGeom>
            <a:avLst/>
            <a:gdLst/>
            <a:ahLst/>
            <a:cxnLst/>
            <a:rect l="l" t="t" r="r" b="b"/>
            <a:pathLst>
              <a:path w="2096770" h="57150">
                <a:moveTo>
                  <a:pt x="2096279" y="57149"/>
                </a:moveTo>
                <a:lnTo>
                  <a:pt x="0" y="57149"/>
                </a:lnTo>
                <a:lnTo>
                  <a:pt x="0" y="0"/>
                </a:lnTo>
                <a:lnTo>
                  <a:pt x="2096279" y="0"/>
                </a:lnTo>
                <a:lnTo>
                  <a:pt x="2096279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2606885"/>
            <a:ext cx="878014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15" dirty="0">
                <a:latin typeface="Tahoma"/>
                <a:cs typeface="Tahoma"/>
              </a:rPr>
              <a:t>For</a:t>
            </a:r>
            <a:r>
              <a:rPr sz="5200" spc="-335" dirty="0">
                <a:latin typeface="Tahoma"/>
                <a:cs typeface="Tahoma"/>
              </a:rPr>
              <a:t> </a:t>
            </a:r>
            <a:r>
              <a:rPr sz="5200" spc="-45" dirty="0">
                <a:latin typeface="Tahoma"/>
                <a:cs typeface="Tahoma"/>
              </a:rPr>
              <a:t>Backend</a:t>
            </a:r>
            <a:r>
              <a:rPr sz="5200" spc="-335" dirty="0">
                <a:latin typeface="Tahoma"/>
                <a:cs typeface="Tahoma"/>
              </a:rPr>
              <a:t> </a:t>
            </a:r>
            <a:r>
              <a:rPr sz="5200" spc="-50" dirty="0">
                <a:latin typeface="Tahoma"/>
                <a:cs typeface="Tahoma"/>
              </a:rPr>
              <a:t>Develo</a:t>
            </a:r>
            <a:r>
              <a:rPr sz="5200" u="none" spc="-50" dirty="0">
                <a:latin typeface="Tahoma"/>
                <a:cs typeface="Tahoma"/>
              </a:rPr>
              <a:t>pment:</a:t>
            </a:r>
            <a:endParaRPr sz="5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0712" y="3591962"/>
            <a:ext cx="15645130" cy="5159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95"/>
              </a:spcBef>
              <a:buChar char="-"/>
              <a:tabLst>
                <a:tab pos="341630" algn="l"/>
              </a:tabLst>
            </a:pPr>
            <a:r>
              <a:rPr sz="4150" b="1" spc="-50" dirty="0">
                <a:latin typeface="Tahoma"/>
                <a:cs typeface="Tahoma"/>
              </a:rPr>
              <a:t>Database</a:t>
            </a:r>
            <a:r>
              <a:rPr sz="4150" b="1" spc="-235" dirty="0">
                <a:latin typeface="Tahoma"/>
                <a:cs typeface="Tahoma"/>
              </a:rPr>
              <a:t> </a:t>
            </a:r>
            <a:r>
              <a:rPr sz="4150" b="1" spc="-114" dirty="0">
                <a:latin typeface="Tahoma"/>
                <a:cs typeface="Tahoma"/>
              </a:rPr>
              <a:t>Design:</a:t>
            </a:r>
            <a:r>
              <a:rPr sz="4150" b="1" spc="-235" dirty="0">
                <a:latin typeface="Tahoma"/>
                <a:cs typeface="Tahoma"/>
              </a:rPr>
              <a:t> </a:t>
            </a:r>
            <a:r>
              <a:rPr sz="4150" spc="-30" dirty="0">
                <a:latin typeface="Verdana"/>
                <a:cs typeface="Verdana"/>
              </a:rPr>
              <a:t>Structured</a:t>
            </a:r>
            <a:r>
              <a:rPr sz="4150" spc="-440" dirty="0">
                <a:latin typeface="Verdana"/>
                <a:cs typeface="Verdana"/>
              </a:rPr>
              <a:t> </a:t>
            </a:r>
            <a:r>
              <a:rPr sz="4150" spc="-20" dirty="0">
                <a:latin typeface="Verdana"/>
                <a:cs typeface="Verdana"/>
              </a:rPr>
              <a:t>MySQL</a:t>
            </a:r>
            <a:r>
              <a:rPr sz="4150" spc="-434" dirty="0">
                <a:latin typeface="Verdana"/>
                <a:cs typeface="Verdana"/>
              </a:rPr>
              <a:t> </a:t>
            </a:r>
            <a:r>
              <a:rPr sz="4150" spc="-60" dirty="0">
                <a:latin typeface="Verdana"/>
                <a:cs typeface="Verdana"/>
              </a:rPr>
              <a:t>database</a:t>
            </a:r>
            <a:r>
              <a:rPr sz="4150" spc="-440" dirty="0">
                <a:latin typeface="Verdana"/>
                <a:cs typeface="Verdana"/>
              </a:rPr>
              <a:t> </a:t>
            </a:r>
            <a:r>
              <a:rPr sz="4150" spc="-35" dirty="0">
                <a:latin typeface="Verdana"/>
                <a:cs typeface="Verdana"/>
              </a:rPr>
              <a:t>with</a:t>
            </a:r>
            <a:r>
              <a:rPr sz="4150" spc="-440" dirty="0">
                <a:latin typeface="Verdana"/>
                <a:cs typeface="Verdana"/>
              </a:rPr>
              <a:t> </a:t>
            </a:r>
            <a:r>
              <a:rPr sz="4150" spc="20" dirty="0">
                <a:latin typeface="Verdana"/>
                <a:cs typeface="Verdana"/>
              </a:rPr>
              <a:t>efficient </a:t>
            </a:r>
            <a:r>
              <a:rPr sz="4150" spc="-1445" dirty="0">
                <a:latin typeface="Verdana"/>
                <a:cs typeface="Verdana"/>
              </a:rPr>
              <a:t> </a:t>
            </a:r>
            <a:r>
              <a:rPr sz="4150" spc="85" dirty="0">
                <a:latin typeface="Verdana"/>
                <a:cs typeface="Verdana"/>
              </a:rPr>
              <a:t>d</a:t>
            </a:r>
            <a:r>
              <a:rPr sz="4150" spc="-180" dirty="0">
                <a:latin typeface="Verdana"/>
                <a:cs typeface="Verdana"/>
              </a:rPr>
              <a:t>a</a:t>
            </a:r>
            <a:r>
              <a:rPr sz="4150" spc="65" dirty="0">
                <a:latin typeface="Verdana"/>
                <a:cs typeface="Verdana"/>
              </a:rPr>
              <a:t>t</a:t>
            </a:r>
            <a:r>
              <a:rPr sz="4150" spc="-175" dirty="0">
                <a:latin typeface="Verdana"/>
                <a:cs typeface="Verdana"/>
              </a:rPr>
              <a:t>a</a:t>
            </a:r>
            <a:r>
              <a:rPr sz="4150" spc="-440" dirty="0">
                <a:latin typeface="Verdana"/>
                <a:cs typeface="Verdana"/>
              </a:rPr>
              <a:t> </a:t>
            </a:r>
            <a:r>
              <a:rPr sz="4150" spc="-95" dirty="0">
                <a:latin typeface="Verdana"/>
                <a:cs typeface="Verdana"/>
              </a:rPr>
              <a:t>s</a:t>
            </a:r>
            <a:r>
              <a:rPr sz="4150" spc="65" dirty="0">
                <a:latin typeface="Verdana"/>
                <a:cs typeface="Verdana"/>
              </a:rPr>
              <a:t>t</a:t>
            </a:r>
            <a:r>
              <a:rPr sz="4150" spc="50" dirty="0">
                <a:latin typeface="Verdana"/>
                <a:cs typeface="Verdana"/>
              </a:rPr>
              <a:t>o</a:t>
            </a:r>
            <a:r>
              <a:rPr sz="4150" spc="-45" dirty="0">
                <a:latin typeface="Verdana"/>
                <a:cs typeface="Verdana"/>
              </a:rPr>
              <a:t>r</a:t>
            </a:r>
            <a:r>
              <a:rPr sz="4150" spc="-180" dirty="0">
                <a:latin typeface="Verdana"/>
                <a:cs typeface="Verdana"/>
              </a:rPr>
              <a:t>a</a:t>
            </a:r>
            <a:r>
              <a:rPr sz="4150" spc="-295" dirty="0">
                <a:latin typeface="Verdana"/>
                <a:cs typeface="Verdana"/>
              </a:rPr>
              <a:t>g</a:t>
            </a:r>
            <a:r>
              <a:rPr sz="4150" spc="-85" dirty="0">
                <a:latin typeface="Verdana"/>
                <a:cs typeface="Verdana"/>
              </a:rPr>
              <a:t>e</a:t>
            </a:r>
            <a:r>
              <a:rPr sz="4150" spc="-440" dirty="0">
                <a:latin typeface="Verdana"/>
                <a:cs typeface="Verdana"/>
              </a:rPr>
              <a:t> </a:t>
            </a:r>
            <a:r>
              <a:rPr sz="4150" spc="-180" dirty="0">
                <a:latin typeface="Verdana"/>
                <a:cs typeface="Verdana"/>
              </a:rPr>
              <a:t>a</a:t>
            </a:r>
            <a:r>
              <a:rPr sz="4150" spc="-50" dirty="0">
                <a:latin typeface="Verdana"/>
                <a:cs typeface="Verdana"/>
              </a:rPr>
              <a:t>n</a:t>
            </a:r>
            <a:r>
              <a:rPr sz="4150" spc="90" dirty="0">
                <a:latin typeface="Verdana"/>
                <a:cs typeface="Verdana"/>
              </a:rPr>
              <a:t>d</a:t>
            </a:r>
            <a:r>
              <a:rPr sz="4150" spc="-440" dirty="0">
                <a:latin typeface="Verdana"/>
                <a:cs typeface="Verdana"/>
              </a:rPr>
              <a:t> </a:t>
            </a:r>
            <a:r>
              <a:rPr sz="4150" spc="-35" dirty="0">
                <a:latin typeface="Verdana"/>
                <a:cs typeface="Verdana"/>
              </a:rPr>
              <a:t>i</a:t>
            </a:r>
            <a:r>
              <a:rPr sz="4150" spc="-50" dirty="0">
                <a:latin typeface="Verdana"/>
                <a:cs typeface="Verdana"/>
              </a:rPr>
              <a:t>n</a:t>
            </a:r>
            <a:r>
              <a:rPr sz="4150" spc="65" dirty="0">
                <a:latin typeface="Verdana"/>
                <a:cs typeface="Verdana"/>
              </a:rPr>
              <a:t>t</a:t>
            </a:r>
            <a:r>
              <a:rPr sz="4150" spc="-90" dirty="0">
                <a:latin typeface="Verdana"/>
                <a:cs typeface="Verdana"/>
              </a:rPr>
              <a:t>e</a:t>
            </a:r>
            <a:r>
              <a:rPr sz="4150" spc="-295" dirty="0">
                <a:latin typeface="Verdana"/>
                <a:cs typeface="Verdana"/>
              </a:rPr>
              <a:t>g</a:t>
            </a:r>
            <a:r>
              <a:rPr sz="4150" spc="-45" dirty="0">
                <a:latin typeface="Verdana"/>
                <a:cs typeface="Verdana"/>
              </a:rPr>
              <a:t>r</a:t>
            </a:r>
            <a:r>
              <a:rPr sz="4150" spc="-35" dirty="0">
                <a:latin typeface="Verdana"/>
                <a:cs typeface="Verdana"/>
              </a:rPr>
              <a:t>i</a:t>
            </a:r>
            <a:r>
              <a:rPr sz="4150" spc="65" dirty="0">
                <a:latin typeface="Verdana"/>
                <a:cs typeface="Verdana"/>
              </a:rPr>
              <a:t>t</a:t>
            </a:r>
            <a:r>
              <a:rPr sz="4150" spc="-100" dirty="0">
                <a:latin typeface="Verdana"/>
                <a:cs typeface="Verdana"/>
              </a:rPr>
              <a:t>y</a:t>
            </a:r>
            <a:r>
              <a:rPr sz="4150" spc="-415" dirty="0">
                <a:latin typeface="Verdana"/>
                <a:cs typeface="Verdana"/>
              </a:rPr>
              <a:t>.</a:t>
            </a:r>
            <a:endParaRPr sz="4150">
              <a:latin typeface="Verdana"/>
              <a:cs typeface="Verdana"/>
            </a:endParaRPr>
          </a:p>
          <a:p>
            <a:pPr marL="12700" marR="374015">
              <a:lnSpc>
                <a:spcPts val="5780"/>
              </a:lnSpc>
              <a:spcBef>
                <a:spcPts val="320"/>
              </a:spcBef>
              <a:buChar char="-"/>
              <a:tabLst>
                <a:tab pos="341630" algn="l"/>
              </a:tabLst>
            </a:pPr>
            <a:r>
              <a:rPr sz="4150" b="1" spc="-50" dirty="0">
                <a:latin typeface="Tahoma"/>
                <a:cs typeface="Tahoma"/>
              </a:rPr>
              <a:t>Server-Side</a:t>
            </a:r>
            <a:r>
              <a:rPr sz="4150" b="1" spc="-229" dirty="0">
                <a:latin typeface="Tahoma"/>
                <a:cs typeface="Tahoma"/>
              </a:rPr>
              <a:t> </a:t>
            </a:r>
            <a:r>
              <a:rPr sz="4150" b="1" spc="-75" dirty="0">
                <a:latin typeface="Tahoma"/>
                <a:cs typeface="Tahoma"/>
              </a:rPr>
              <a:t>Scripting:</a:t>
            </a:r>
            <a:r>
              <a:rPr sz="4150" b="1" spc="-229" dirty="0">
                <a:latin typeface="Tahoma"/>
                <a:cs typeface="Tahoma"/>
              </a:rPr>
              <a:t> </a:t>
            </a:r>
            <a:r>
              <a:rPr sz="4150" spc="-85" dirty="0">
                <a:latin typeface="Verdana"/>
                <a:cs typeface="Verdana"/>
              </a:rPr>
              <a:t>Implemented</a:t>
            </a:r>
            <a:r>
              <a:rPr sz="4150" spc="-434" dirty="0">
                <a:latin typeface="Verdana"/>
                <a:cs typeface="Verdana"/>
              </a:rPr>
              <a:t> </a:t>
            </a:r>
            <a:r>
              <a:rPr sz="4150" spc="-80" dirty="0">
                <a:latin typeface="Verdana"/>
                <a:cs typeface="Verdana"/>
              </a:rPr>
              <a:t>server-side</a:t>
            </a:r>
            <a:r>
              <a:rPr sz="4150" spc="-434" dirty="0">
                <a:latin typeface="Verdana"/>
                <a:cs typeface="Verdana"/>
              </a:rPr>
              <a:t> </a:t>
            </a:r>
            <a:r>
              <a:rPr sz="4150" spc="5" dirty="0">
                <a:latin typeface="Verdana"/>
                <a:cs typeface="Verdana"/>
              </a:rPr>
              <a:t>scripts</a:t>
            </a:r>
            <a:r>
              <a:rPr sz="4150" spc="-430" dirty="0">
                <a:latin typeface="Verdana"/>
                <a:cs typeface="Verdana"/>
              </a:rPr>
              <a:t> </a:t>
            </a:r>
            <a:r>
              <a:rPr sz="4150" spc="45" dirty="0">
                <a:latin typeface="Verdana"/>
                <a:cs typeface="Verdana"/>
              </a:rPr>
              <a:t>for </a:t>
            </a:r>
            <a:r>
              <a:rPr sz="4150" spc="-1445" dirty="0">
                <a:latin typeface="Verdana"/>
                <a:cs typeface="Verdana"/>
              </a:rPr>
              <a:t> </a:t>
            </a:r>
            <a:r>
              <a:rPr sz="4150" spc="85" dirty="0">
                <a:latin typeface="Verdana"/>
                <a:cs typeface="Verdana"/>
              </a:rPr>
              <a:t>d</a:t>
            </a:r>
            <a:r>
              <a:rPr sz="4150" spc="-180" dirty="0">
                <a:latin typeface="Verdana"/>
                <a:cs typeface="Verdana"/>
              </a:rPr>
              <a:t>a</a:t>
            </a:r>
            <a:r>
              <a:rPr sz="4150" spc="65" dirty="0">
                <a:latin typeface="Verdana"/>
                <a:cs typeface="Verdana"/>
              </a:rPr>
              <a:t>t</a:t>
            </a:r>
            <a:r>
              <a:rPr sz="4150" spc="-175" dirty="0">
                <a:latin typeface="Verdana"/>
                <a:cs typeface="Verdana"/>
              </a:rPr>
              <a:t>a</a:t>
            </a:r>
            <a:r>
              <a:rPr sz="4150" spc="-440" dirty="0">
                <a:latin typeface="Verdana"/>
                <a:cs typeface="Verdana"/>
              </a:rPr>
              <a:t> </a:t>
            </a:r>
            <a:r>
              <a:rPr sz="4150" spc="85" dirty="0">
                <a:latin typeface="Verdana"/>
                <a:cs typeface="Verdana"/>
              </a:rPr>
              <a:t>p</a:t>
            </a:r>
            <a:r>
              <a:rPr sz="4150" spc="-45" dirty="0">
                <a:latin typeface="Verdana"/>
                <a:cs typeface="Verdana"/>
              </a:rPr>
              <a:t>r</a:t>
            </a:r>
            <a:r>
              <a:rPr sz="4150" spc="50" dirty="0">
                <a:latin typeface="Verdana"/>
                <a:cs typeface="Verdana"/>
              </a:rPr>
              <a:t>o</a:t>
            </a:r>
            <a:r>
              <a:rPr sz="4150" spc="140" dirty="0">
                <a:latin typeface="Verdana"/>
                <a:cs typeface="Verdana"/>
              </a:rPr>
              <a:t>c</a:t>
            </a:r>
            <a:r>
              <a:rPr sz="4150" spc="-90" dirty="0">
                <a:latin typeface="Verdana"/>
                <a:cs typeface="Verdana"/>
              </a:rPr>
              <a:t>e</a:t>
            </a:r>
            <a:r>
              <a:rPr sz="4150" spc="-95" dirty="0">
                <a:latin typeface="Verdana"/>
                <a:cs typeface="Verdana"/>
              </a:rPr>
              <a:t>ss</a:t>
            </a:r>
            <a:r>
              <a:rPr sz="4150" spc="-35" dirty="0">
                <a:latin typeface="Verdana"/>
                <a:cs typeface="Verdana"/>
              </a:rPr>
              <a:t>i</a:t>
            </a:r>
            <a:r>
              <a:rPr sz="4150" spc="-50" dirty="0">
                <a:latin typeface="Verdana"/>
                <a:cs typeface="Verdana"/>
              </a:rPr>
              <a:t>n</a:t>
            </a:r>
            <a:r>
              <a:rPr sz="4150" spc="-295" dirty="0">
                <a:latin typeface="Verdana"/>
                <a:cs typeface="Verdana"/>
              </a:rPr>
              <a:t>g</a:t>
            </a:r>
            <a:r>
              <a:rPr sz="4150" spc="-409" dirty="0">
                <a:latin typeface="Verdana"/>
                <a:cs typeface="Verdana"/>
              </a:rPr>
              <a:t>,</a:t>
            </a:r>
            <a:r>
              <a:rPr sz="4150" spc="-440" dirty="0">
                <a:latin typeface="Verdana"/>
                <a:cs typeface="Verdana"/>
              </a:rPr>
              <a:t> </a:t>
            </a:r>
            <a:r>
              <a:rPr sz="4150" spc="-180" dirty="0">
                <a:latin typeface="Verdana"/>
                <a:cs typeface="Verdana"/>
              </a:rPr>
              <a:t>a</a:t>
            </a:r>
            <a:r>
              <a:rPr sz="4150" spc="-85" dirty="0">
                <a:latin typeface="Verdana"/>
                <a:cs typeface="Verdana"/>
              </a:rPr>
              <a:t>u</a:t>
            </a:r>
            <a:r>
              <a:rPr sz="4150" spc="65" dirty="0">
                <a:latin typeface="Verdana"/>
                <a:cs typeface="Verdana"/>
              </a:rPr>
              <a:t>t</a:t>
            </a:r>
            <a:r>
              <a:rPr sz="4150" spc="-50" dirty="0">
                <a:latin typeface="Verdana"/>
                <a:cs typeface="Verdana"/>
              </a:rPr>
              <a:t>h</a:t>
            </a:r>
            <a:r>
              <a:rPr sz="4150" spc="-90" dirty="0">
                <a:latin typeface="Verdana"/>
                <a:cs typeface="Verdana"/>
              </a:rPr>
              <a:t>e</a:t>
            </a:r>
            <a:r>
              <a:rPr sz="4150" spc="-50" dirty="0">
                <a:latin typeface="Verdana"/>
                <a:cs typeface="Verdana"/>
              </a:rPr>
              <a:t>n</a:t>
            </a:r>
            <a:r>
              <a:rPr sz="4150" spc="65" dirty="0">
                <a:latin typeface="Verdana"/>
                <a:cs typeface="Verdana"/>
              </a:rPr>
              <a:t>t</a:t>
            </a:r>
            <a:r>
              <a:rPr sz="4150" spc="-35" dirty="0">
                <a:latin typeface="Verdana"/>
                <a:cs typeface="Verdana"/>
              </a:rPr>
              <a:t>i</a:t>
            </a:r>
            <a:r>
              <a:rPr sz="4150" spc="140" dirty="0">
                <a:latin typeface="Verdana"/>
                <a:cs typeface="Verdana"/>
              </a:rPr>
              <a:t>c</a:t>
            </a:r>
            <a:r>
              <a:rPr sz="4150" spc="-180" dirty="0">
                <a:latin typeface="Verdana"/>
                <a:cs typeface="Verdana"/>
              </a:rPr>
              <a:t>a</a:t>
            </a:r>
            <a:r>
              <a:rPr sz="4150" spc="65" dirty="0">
                <a:latin typeface="Verdana"/>
                <a:cs typeface="Verdana"/>
              </a:rPr>
              <a:t>t</a:t>
            </a:r>
            <a:r>
              <a:rPr sz="4150" spc="-35" dirty="0">
                <a:latin typeface="Verdana"/>
                <a:cs typeface="Verdana"/>
              </a:rPr>
              <a:t>i</a:t>
            </a:r>
            <a:r>
              <a:rPr sz="4150" spc="50" dirty="0">
                <a:latin typeface="Verdana"/>
                <a:cs typeface="Verdana"/>
              </a:rPr>
              <a:t>o</a:t>
            </a:r>
            <a:r>
              <a:rPr sz="4150" spc="-50" dirty="0">
                <a:latin typeface="Verdana"/>
                <a:cs typeface="Verdana"/>
              </a:rPr>
              <a:t>n</a:t>
            </a:r>
            <a:r>
              <a:rPr sz="4150" spc="-409" dirty="0">
                <a:latin typeface="Verdana"/>
                <a:cs typeface="Verdana"/>
              </a:rPr>
              <a:t>,</a:t>
            </a:r>
            <a:r>
              <a:rPr sz="4150" spc="-440" dirty="0">
                <a:latin typeface="Verdana"/>
                <a:cs typeface="Verdana"/>
              </a:rPr>
              <a:t> </a:t>
            </a:r>
            <a:r>
              <a:rPr sz="4150" spc="-180" dirty="0">
                <a:latin typeface="Verdana"/>
                <a:cs typeface="Verdana"/>
              </a:rPr>
              <a:t>a</a:t>
            </a:r>
            <a:r>
              <a:rPr sz="4150" spc="-50" dirty="0">
                <a:latin typeface="Verdana"/>
                <a:cs typeface="Verdana"/>
              </a:rPr>
              <a:t>n</a:t>
            </a:r>
            <a:r>
              <a:rPr sz="4150" spc="90" dirty="0">
                <a:latin typeface="Verdana"/>
                <a:cs typeface="Verdana"/>
              </a:rPr>
              <a:t>d</a:t>
            </a:r>
            <a:r>
              <a:rPr sz="4150" spc="-440" dirty="0">
                <a:latin typeface="Verdana"/>
                <a:cs typeface="Verdana"/>
              </a:rPr>
              <a:t> </a:t>
            </a:r>
            <a:r>
              <a:rPr sz="4150" spc="10" dirty="0">
                <a:latin typeface="Verdana"/>
                <a:cs typeface="Verdana"/>
              </a:rPr>
              <a:t>C</a:t>
            </a:r>
            <a:r>
              <a:rPr sz="4150" spc="-140" dirty="0">
                <a:latin typeface="Verdana"/>
                <a:cs typeface="Verdana"/>
              </a:rPr>
              <a:t>R</a:t>
            </a:r>
            <a:r>
              <a:rPr sz="4150" spc="20" dirty="0">
                <a:latin typeface="Verdana"/>
                <a:cs typeface="Verdana"/>
              </a:rPr>
              <a:t>U</a:t>
            </a:r>
            <a:r>
              <a:rPr sz="4150" spc="-40" dirty="0">
                <a:latin typeface="Verdana"/>
                <a:cs typeface="Verdana"/>
              </a:rPr>
              <a:t>D</a:t>
            </a:r>
            <a:r>
              <a:rPr sz="4150" spc="-440" dirty="0">
                <a:latin typeface="Verdana"/>
                <a:cs typeface="Verdana"/>
              </a:rPr>
              <a:t> </a:t>
            </a:r>
            <a:r>
              <a:rPr sz="4150" spc="50" dirty="0">
                <a:latin typeface="Verdana"/>
                <a:cs typeface="Verdana"/>
              </a:rPr>
              <a:t>o</a:t>
            </a:r>
            <a:r>
              <a:rPr sz="4150" spc="85" dirty="0">
                <a:latin typeface="Verdana"/>
                <a:cs typeface="Verdana"/>
              </a:rPr>
              <a:t>p</a:t>
            </a:r>
            <a:r>
              <a:rPr sz="4150" spc="-90" dirty="0">
                <a:latin typeface="Verdana"/>
                <a:cs typeface="Verdana"/>
              </a:rPr>
              <a:t>e</a:t>
            </a:r>
            <a:r>
              <a:rPr sz="4150" spc="-45" dirty="0">
                <a:latin typeface="Verdana"/>
                <a:cs typeface="Verdana"/>
              </a:rPr>
              <a:t>r</a:t>
            </a:r>
            <a:r>
              <a:rPr sz="4150" spc="-180" dirty="0">
                <a:latin typeface="Verdana"/>
                <a:cs typeface="Verdana"/>
              </a:rPr>
              <a:t>a</a:t>
            </a:r>
            <a:r>
              <a:rPr sz="4150" spc="65" dirty="0">
                <a:latin typeface="Verdana"/>
                <a:cs typeface="Verdana"/>
              </a:rPr>
              <a:t>t</a:t>
            </a:r>
            <a:r>
              <a:rPr sz="4150" spc="-35" dirty="0">
                <a:latin typeface="Verdana"/>
                <a:cs typeface="Verdana"/>
              </a:rPr>
              <a:t>i</a:t>
            </a:r>
            <a:r>
              <a:rPr sz="4150" spc="50" dirty="0">
                <a:latin typeface="Verdana"/>
                <a:cs typeface="Verdana"/>
              </a:rPr>
              <a:t>o</a:t>
            </a:r>
            <a:r>
              <a:rPr sz="4150" spc="-50" dirty="0">
                <a:latin typeface="Verdana"/>
                <a:cs typeface="Verdana"/>
              </a:rPr>
              <a:t>n</a:t>
            </a:r>
            <a:r>
              <a:rPr sz="4150" spc="-95" dirty="0">
                <a:latin typeface="Verdana"/>
                <a:cs typeface="Verdana"/>
              </a:rPr>
              <a:t>s</a:t>
            </a:r>
            <a:r>
              <a:rPr sz="4150" spc="-415" dirty="0">
                <a:latin typeface="Verdana"/>
                <a:cs typeface="Verdana"/>
              </a:rPr>
              <a:t>.</a:t>
            </a:r>
            <a:endParaRPr sz="4150">
              <a:latin typeface="Verdana"/>
              <a:cs typeface="Verdana"/>
            </a:endParaRPr>
          </a:p>
          <a:p>
            <a:pPr marL="340995" indent="-328930">
              <a:lnSpc>
                <a:spcPct val="100000"/>
              </a:lnSpc>
              <a:spcBef>
                <a:spcPts val="465"/>
              </a:spcBef>
              <a:buChar char="-"/>
              <a:tabLst>
                <a:tab pos="341630" algn="l"/>
              </a:tabLst>
            </a:pPr>
            <a:r>
              <a:rPr sz="4150" b="1" spc="-130" dirty="0">
                <a:latin typeface="Tahoma"/>
                <a:cs typeface="Tahoma"/>
              </a:rPr>
              <a:t>Integration:</a:t>
            </a:r>
            <a:r>
              <a:rPr sz="4150" b="1" spc="-235" dirty="0">
                <a:latin typeface="Tahoma"/>
                <a:cs typeface="Tahoma"/>
              </a:rPr>
              <a:t> </a:t>
            </a:r>
            <a:r>
              <a:rPr sz="4150" spc="10" dirty="0">
                <a:latin typeface="Verdana"/>
                <a:cs typeface="Verdana"/>
              </a:rPr>
              <a:t>Connected</a:t>
            </a:r>
            <a:r>
              <a:rPr sz="4150" spc="-440" dirty="0">
                <a:latin typeface="Verdana"/>
                <a:cs typeface="Verdana"/>
              </a:rPr>
              <a:t> </a:t>
            </a:r>
            <a:r>
              <a:rPr sz="4150" spc="10" dirty="0">
                <a:latin typeface="Verdana"/>
                <a:cs typeface="Verdana"/>
              </a:rPr>
              <a:t>frontend</a:t>
            </a:r>
            <a:r>
              <a:rPr sz="4150" spc="-440" dirty="0">
                <a:latin typeface="Verdana"/>
                <a:cs typeface="Verdana"/>
              </a:rPr>
              <a:t> </a:t>
            </a:r>
            <a:r>
              <a:rPr sz="4150" spc="-45" dirty="0">
                <a:latin typeface="Verdana"/>
                <a:cs typeface="Verdana"/>
              </a:rPr>
              <a:t>and</a:t>
            </a:r>
            <a:r>
              <a:rPr sz="4150" spc="-440" dirty="0">
                <a:latin typeface="Verdana"/>
                <a:cs typeface="Verdana"/>
              </a:rPr>
              <a:t> </a:t>
            </a:r>
            <a:r>
              <a:rPr sz="4150" spc="-55" dirty="0">
                <a:latin typeface="Verdana"/>
                <a:cs typeface="Verdana"/>
              </a:rPr>
              <a:t>backend</a:t>
            </a:r>
            <a:r>
              <a:rPr sz="4150" spc="-440" dirty="0">
                <a:latin typeface="Verdana"/>
                <a:cs typeface="Verdana"/>
              </a:rPr>
              <a:t> </a:t>
            </a:r>
            <a:r>
              <a:rPr sz="4150" spc="-110" dirty="0">
                <a:latin typeface="Verdana"/>
                <a:cs typeface="Verdana"/>
              </a:rPr>
              <a:t>using</a:t>
            </a:r>
            <a:r>
              <a:rPr sz="4150" spc="-440" dirty="0">
                <a:latin typeface="Verdana"/>
                <a:cs typeface="Verdana"/>
              </a:rPr>
              <a:t> </a:t>
            </a:r>
            <a:r>
              <a:rPr sz="4150" spc="-175" dirty="0">
                <a:latin typeface="Verdana"/>
                <a:cs typeface="Verdana"/>
              </a:rPr>
              <a:t>APIs.</a:t>
            </a:r>
            <a:endParaRPr sz="4150">
              <a:latin typeface="Verdana"/>
              <a:cs typeface="Verdana"/>
            </a:endParaRPr>
          </a:p>
          <a:p>
            <a:pPr marL="12700" marR="566420">
              <a:lnSpc>
                <a:spcPts val="5780"/>
              </a:lnSpc>
              <a:spcBef>
                <a:spcPts val="120"/>
              </a:spcBef>
              <a:buChar char="-"/>
              <a:tabLst>
                <a:tab pos="341630" algn="l"/>
              </a:tabLst>
            </a:pPr>
            <a:r>
              <a:rPr sz="4150" b="1" spc="-55" dirty="0">
                <a:latin typeface="Tahoma"/>
                <a:cs typeface="Tahoma"/>
              </a:rPr>
              <a:t>Security:</a:t>
            </a:r>
            <a:r>
              <a:rPr sz="4150" b="1" spc="-229" dirty="0">
                <a:latin typeface="Tahoma"/>
                <a:cs typeface="Tahoma"/>
              </a:rPr>
              <a:t> </a:t>
            </a:r>
            <a:r>
              <a:rPr sz="4150" spc="20" dirty="0">
                <a:latin typeface="Verdana"/>
                <a:cs typeface="Verdana"/>
              </a:rPr>
              <a:t>Applied</a:t>
            </a:r>
            <a:r>
              <a:rPr sz="4150" spc="-430" dirty="0">
                <a:latin typeface="Verdana"/>
                <a:cs typeface="Verdana"/>
              </a:rPr>
              <a:t> </a:t>
            </a:r>
            <a:r>
              <a:rPr sz="4150" spc="-50" dirty="0">
                <a:latin typeface="Verdana"/>
                <a:cs typeface="Verdana"/>
              </a:rPr>
              <a:t>data</a:t>
            </a:r>
            <a:r>
              <a:rPr sz="4150" spc="-434" dirty="0">
                <a:latin typeface="Verdana"/>
                <a:cs typeface="Verdana"/>
              </a:rPr>
              <a:t> </a:t>
            </a:r>
            <a:r>
              <a:rPr sz="4150" spc="-5" dirty="0">
                <a:latin typeface="Verdana"/>
                <a:cs typeface="Verdana"/>
              </a:rPr>
              <a:t>encryption</a:t>
            </a:r>
            <a:r>
              <a:rPr sz="4150" spc="-430" dirty="0">
                <a:latin typeface="Verdana"/>
                <a:cs typeface="Verdana"/>
              </a:rPr>
              <a:t> </a:t>
            </a:r>
            <a:r>
              <a:rPr sz="4150" spc="-45" dirty="0">
                <a:latin typeface="Verdana"/>
                <a:cs typeface="Verdana"/>
              </a:rPr>
              <a:t>and</a:t>
            </a:r>
            <a:r>
              <a:rPr sz="4150" spc="-434" dirty="0">
                <a:latin typeface="Verdana"/>
                <a:cs typeface="Verdana"/>
              </a:rPr>
              <a:t> </a:t>
            </a:r>
            <a:r>
              <a:rPr sz="4150" spc="-5" dirty="0">
                <a:latin typeface="Verdana"/>
                <a:cs typeface="Verdana"/>
              </a:rPr>
              <a:t>input</a:t>
            </a:r>
            <a:r>
              <a:rPr sz="4150" spc="-430" dirty="0">
                <a:latin typeface="Verdana"/>
                <a:cs typeface="Verdana"/>
              </a:rPr>
              <a:t> </a:t>
            </a:r>
            <a:r>
              <a:rPr sz="4150" spc="-30" dirty="0">
                <a:latin typeface="Verdana"/>
                <a:cs typeface="Verdana"/>
              </a:rPr>
              <a:t>validation</a:t>
            </a:r>
            <a:r>
              <a:rPr sz="4150" spc="-434" dirty="0">
                <a:latin typeface="Verdana"/>
                <a:cs typeface="Verdana"/>
              </a:rPr>
              <a:t> </a:t>
            </a:r>
            <a:r>
              <a:rPr sz="4150" spc="45" dirty="0">
                <a:latin typeface="Verdana"/>
                <a:cs typeface="Verdana"/>
              </a:rPr>
              <a:t>for </a:t>
            </a:r>
            <a:r>
              <a:rPr sz="4150" spc="-1445" dirty="0">
                <a:latin typeface="Verdana"/>
                <a:cs typeface="Verdana"/>
              </a:rPr>
              <a:t> </a:t>
            </a:r>
            <a:r>
              <a:rPr sz="4150" spc="-15" dirty="0">
                <a:latin typeface="Verdana"/>
                <a:cs typeface="Verdana"/>
              </a:rPr>
              <a:t>protection.</a:t>
            </a:r>
            <a:endParaRPr sz="4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575" y="0"/>
            <a:ext cx="17497424" cy="19526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5" dirty="0"/>
              <a:t>IMPLEMENTATION/TESTING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899" y="4132406"/>
            <a:ext cx="142875" cy="1428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899" y="4694381"/>
            <a:ext cx="142875" cy="1428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899" y="5818331"/>
            <a:ext cx="142875" cy="1428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899" y="6942281"/>
            <a:ext cx="142875" cy="1428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899" y="7504256"/>
            <a:ext cx="142875" cy="1428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899" y="8628205"/>
            <a:ext cx="142875" cy="1428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899" y="9190180"/>
            <a:ext cx="142875" cy="14287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702310">
              <a:lnSpc>
                <a:spcPct val="100000"/>
              </a:lnSpc>
              <a:spcBef>
                <a:spcPts val="2085"/>
              </a:spcBef>
            </a:pPr>
            <a:r>
              <a:rPr spc="-15" dirty="0"/>
              <a:t>DEVELOPMENTAL</a:t>
            </a:r>
            <a:r>
              <a:rPr spc="-170" dirty="0"/>
              <a:t> </a:t>
            </a:r>
            <a:r>
              <a:rPr spc="-50" dirty="0"/>
              <a:t>PHASE</a:t>
            </a:r>
          </a:p>
          <a:p>
            <a:pPr marL="335915" indent="-323850">
              <a:lnSpc>
                <a:spcPct val="100000"/>
              </a:lnSpc>
              <a:spcBef>
                <a:spcPts val="1960"/>
              </a:spcBef>
              <a:buSzPct val="96825"/>
              <a:buAutoNum type="arabicPeriod"/>
              <a:tabLst>
                <a:tab pos="336550" algn="l"/>
              </a:tabLst>
            </a:pPr>
            <a:r>
              <a:rPr sz="3150" spc="85" dirty="0"/>
              <a:t>Frontend</a:t>
            </a:r>
            <a:r>
              <a:rPr sz="3150" spc="-160" dirty="0"/>
              <a:t> </a:t>
            </a:r>
            <a:r>
              <a:rPr sz="3150" spc="90" dirty="0"/>
              <a:t>Development:</a:t>
            </a:r>
            <a:endParaRPr sz="3150"/>
          </a:p>
          <a:p>
            <a:pPr marL="696595" marR="3792854">
              <a:lnSpc>
                <a:spcPts val="4430"/>
              </a:lnSpc>
              <a:spcBef>
                <a:spcPts val="254"/>
              </a:spcBef>
            </a:pPr>
            <a:r>
              <a:rPr sz="3150" b="0" dirty="0">
                <a:latin typeface="Verdana"/>
                <a:cs typeface="Verdana"/>
              </a:rPr>
              <a:t>Completed</a:t>
            </a:r>
            <a:r>
              <a:rPr sz="3150" b="0" spc="-335" dirty="0">
                <a:latin typeface="Verdana"/>
                <a:cs typeface="Verdana"/>
              </a:rPr>
              <a:t> </a:t>
            </a:r>
            <a:r>
              <a:rPr sz="3150" b="0" spc="-80" dirty="0">
                <a:latin typeface="Verdana"/>
                <a:cs typeface="Verdana"/>
              </a:rPr>
              <a:t>using</a:t>
            </a:r>
            <a:r>
              <a:rPr sz="3150" b="0" spc="-330" dirty="0">
                <a:latin typeface="Verdana"/>
                <a:cs typeface="Verdana"/>
              </a:rPr>
              <a:t> </a:t>
            </a:r>
            <a:r>
              <a:rPr sz="3150" b="0" spc="-30" dirty="0">
                <a:latin typeface="Verdana"/>
                <a:cs typeface="Verdana"/>
              </a:rPr>
              <a:t>HTML,</a:t>
            </a:r>
            <a:r>
              <a:rPr sz="3150" b="0" spc="-330" dirty="0">
                <a:latin typeface="Verdana"/>
                <a:cs typeface="Verdana"/>
              </a:rPr>
              <a:t> </a:t>
            </a:r>
            <a:r>
              <a:rPr sz="3150" b="0" spc="-185" dirty="0">
                <a:latin typeface="Verdana"/>
                <a:cs typeface="Verdana"/>
              </a:rPr>
              <a:t>CSS,</a:t>
            </a:r>
            <a:r>
              <a:rPr sz="3150" b="0" spc="-335" dirty="0">
                <a:latin typeface="Verdana"/>
                <a:cs typeface="Verdana"/>
              </a:rPr>
              <a:t> </a:t>
            </a:r>
            <a:r>
              <a:rPr sz="3150" b="0" spc="-35" dirty="0">
                <a:latin typeface="Verdana"/>
                <a:cs typeface="Verdana"/>
              </a:rPr>
              <a:t>JavaScript,</a:t>
            </a:r>
            <a:r>
              <a:rPr sz="3150" b="0" spc="-330" dirty="0">
                <a:latin typeface="Verdana"/>
                <a:cs typeface="Verdana"/>
              </a:rPr>
              <a:t> </a:t>
            </a:r>
            <a:r>
              <a:rPr sz="3150" b="0" spc="-30" dirty="0">
                <a:latin typeface="Verdana"/>
                <a:cs typeface="Verdana"/>
              </a:rPr>
              <a:t>and</a:t>
            </a:r>
            <a:r>
              <a:rPr sz="3150" b="0" spc="-330" dirty="0">
                <a:latin typeface="Verdana"/>
                <a:cs typeface="Verdana"/>
              </a:rPr>
              <a:t> </a:t>
            </a:r>
            <a:r>
              <a:rPr sz="3150" b="0" spc="-30" dirty="0">
                <a:latin typeface="Verdana"/>
                <a:cs typeface="Verdana"/>
              </a:rPr>
              <a:t>Bootstrap. </a:t>
            </a:r>
            <a:r>
              <a:rPr sz="3150" b="0" spc="-1095" dirty="0">
                <a:latin typeface="Verdana"/>
                <a:cs typeface="Verdana"/>
              </a:rPr>
              <a:t> </a:t>
            </a:r>
            <a:r>
              <a:rPr sz="3150" b="0" spc="-40" dirty="0">
                <a:latin typeface="Verdana"/>
                <a:cs typeface="Verdana"/>
              </a:rPr>
              <a:t>Responsive</a:t>
            </a:r>
            <a:r>
              <a:rPr sz="3150" b="0" spc="-330" dirty="0">
                <a:latin typeface="Verdana"/>
                <a:cs typeface="Verdana"/>
              </a:rPr>
              <a:t> </a:t>
            </a:r>
            <a:r>
              <a:rPr sz="3150" b="0" spc="-55" dirty="0">
                <a:latin typeface="Verdana"/>
                <a:cs typeface="Verdana"/>
              </a:rPr>
              <a:t>design</a:t>
            </a:r>
            <a:r>
              <a:rPr sz="3150" b="0" spc="-325" dirty="0">
                <a:latin typeface="Verdana"/>
                <a:cs typeface="Verdana"/>
              </a:rPr>
              <a:t> </a:t>
            </a:r>
            <a:r>
              <a:rPr sz="3150" b="0" spc="-55" dirty="0">
                <a:latin typeface="Verdana"/>
                <a:cs typeface="Verdana"/>
              </a:rPr>
              <a:t>ensures</a:t>
            </a:r>
            <a:r>
              <a:rPr sz="3150" b="0" spc="-325" dirty="0">
                <a:latin typeface="Verdana"/>
                <a:cs typeface="Verdana"/>
              </a:rPr>
              <a:t> </a:t>
            </a:r>
            <a:r>
              <a:rPr sz="3150" b="0" dirty="0">
                <a:latin typeface="Verdana"/>
                <a:cs typeface="Verdana"/>
              </a:rPr>
              <a:t>compatibility</a:t>
            </a:r>
            <a:r>
              <a:rPr sz="3150" b="0" spc="-330" dirty="0">
                <a:latin typeface="Verdana"/>
                <a:cs typeface="Verdana"/>
              </a:rPr>
              <a:t> </a:t>
            </a:r>
            <a:r>
              <a:rPr sz="3150" b="0" spc="-25" dirty="0">
                <a:latin typeface="Verdana"/>
                <a:cs typeface="Verdana"/>
              </a:rPr>
              <a:t>across</a:t>
            </a:r>
            <a:r>
              <a:rPr sz="3150" b="0" spc="-325" dirty="0">
                <a:latin typeface="Verdana"/>
                <a:cs typeface="Verdana"/>
              </a:rPr>
              <a:t> </a:t>
            </a:r>
            <a:r>
              <a:rPr sz="3150" b="0" spc="-55" dirty="0">
                <a:latin typeface="Verdana"/>
                <a:cs typeface="Verdana"/>
              </a:rPr>
              <a:t>devices.</a:t>
            </a:r>
            <a:endParaRPr sz="3150">
              <a:latin typeface="Verdana"/>
              <a:cs typeface="Verdana"/>
            </a:endParaRPr>
          </a:p>
          <a:p>
            <a:pPr marL="347980" indent="-335915">
              <a:lnSpc>
                <a:spcPct val="100000"/>
              </a:lnSpc>
              <a:spcBef>
                <a:spcPts val="380"/>
              </a:spcBef>
              <a:buSzPct val="96825"/>
              <a:buAutoNum type="arabicPeriod" startAt="2"/>
              <a:tabLst>
                <a:tab pos="348615" algn="l"/>
              </a:tabLst>
            </a:pPr>
            <a:r>
              <a:rPr sz="3150" spc="5" dirty="0"/>
              <a:t>Cross-Browser</a:t>
            </a:r>
            <a:r>
              <a:rPr sz="3150" spc="-160" dirty="0"/>
              <a:t> </a:t>
            </a:r>
            <a:r>
              <a:rPr sz="3150" spc="75" dirty="0"/>
              <a:t>Compatibility:</a:t>
            </a:r>
            <a:endParaRPr sz="3150"/>
          </a:p>
          <a:p>
            <a:pPr marL="696595">
              <a:lnSpc>
                <a:spcPct val="100000"/>
              </a:lnSpc>
              <a:spcBef>
                <a:spcPts val="645"/>
              </a:spcBef>
            </a:pPr>
            <a:r>
              <a:rPr sz="3150" b="0" spc="-30" dirty="0">
                <a:latin typeface="Verdana"/>
                <a:cs typeface="Verdana"/>
              </a:rPr>
              <a:t>Tested</a:t>
            </a:r>
            <a:r>
              <a:rPr sz="3150" b="0" spc="-325" dirty="0">
                <a:latin typeface="Verdana"/>
                <a:cs typeface="Verdana"/>
              </a:rPr>
              <a:t> </a:t>
            </a:r>
            <a:r>
              <a:rPr sz="3150" b="0" spc="40" dirty="0">
                <a:latin typeface="Verdana"/>
                <a:cs typeface="Verdana"/>
              </a:rPr>
              <a:t>for</a:t>
            </a:r>
            <a:r>
              <a:rPr sz="3150" b="0" spc="-320" dirty="0">
                <a:latin typeface="Verdana"/>
                <a:cs typeface="Verdana"/>
              </a:rPr>
              <a:t> </a:t>
            </a:r>
            <a:r>
              <a:rPr sz="3150" b="0" spc="-5" dirty="0">
                <a:latin typeface="Verdana"/>
                <a:cs typeface="Verdana"/>
              </a:rPr>
              <a:t>consistent</a:t>
            </a:r>
            <a:r>
              <a:rPr sz="3150" b="0" spc="-325" dirty="0">
                <a:latin typeface="Verdana"/>
                <a:cs typeface="Verdana"/>
              </a:rPr>
              <a:t> </a:t>
            </a:r>
            <a:r>
              <a:rPr sz="3150" b="0" spc="-20" dirty="0">
                <a:latin typeface="Verdana"/>
                <a:cs typeface="Verdana"/>
              </a:rPr>
              <a:t>performance</a:t>
            </a:r>
            <a:r>
              <a:rPr sz="3150" b="0" spc="-320" dirty="0">
                <a:latin typeface="Verdana"/>
                <a:cs typeface="Verdana"/>
              </a:rPr>
              <a:t> </a:t>
            </a:r>
            <a:r>
              <a:rPr sz="3150" b="0" spc="-25" dirty="0">
                <a:latin typeface="Verdana"/>
                <a:cs typeface="Verdana"/>
              </a:rPr>
              <a:t>across</a:t>
            </a:r>
            <a:r>
              <a:rPr sz="3150" b="0" spc="-325" dirty="0">
                <a:latin typeface="Verdana"/>
                <a:cs typeface="Verdana"/>
              </a:rPr>
              <a:t> </a:t>
            </a:r>
            <a:r>
              <a:rPr sz="3150" b="0" spc="-80" dirty="0">
                <a:latin typeface="Verdana"/>
                <a:cs typeface="Verdana"/>
              </a:rPr>
              <a:t>Chrome,</a:t>
            </a:r>
            <a:r>
              <a:rPr sz="3150" b="0" spc="-320" dirty="0">
                <a:latin typeface="Verdana"/>
                <a:cs typeface="Verdana"/>
              </a:rPr>
              <a:t> </a:t>
            </a:r>
            <a:r>
              <a:rPr sz="3150" b="0" spc="-75" dirty="0">
                <a:latin typeface="Verdana"/>
                <a:cs typeface="Verdana"/>
              </a:rPr>
              <a:t>Firefox,</a:t>
            </a:r>
            <a:r>
              <a:rPr sz="3150" b="0" spc="-325" dirty="0">
                <a:latin typeface="Verdana"/>
                <a:cs typeface="Verdana"/>
              </a:rPr>
              <a:t> </a:t>
            </a:r>
            <a:r>
              <a:rPr sz="3150" b="0" spc="-110" dirty="0">
                <a:latin typeface="Verdana"/>
                <a:cs typeface="Verdana"/>
              </a:rPr>
              <a:t>Safari,</a:t>
            </a:r>
            <a:r>
              <a:rPr sz="3150" b="0" spc="-320" dirty="0">
                <a:latin typeface="Verdana"/>
                <a:cs typeface="Verdana"/>
              </a:rPr>
              <a:t> </a:t>
            </a:r>
            <a:r>
              <a:rPr sz="3150" b="0" spc="-30" dirty="0">
                <a:latin typeface="Verdana"/>
                <a:cs typeface="Verdana"/>
              </a:rPr>
              <a:t>and</a:t>
            </a:r>
            <a:r>
              <a:rPr sz="3150" b="0" spc="-325" dirty="0">
                <a:latin typeface="Verdana"/>
                <a:cs typeface="Verdana"/>
              </a:rPr>
              <a:t> </a:t>
            </a:r>
            <a:r>
              <a:rPr sz="3150" b="0" spc="-125" dirty="0">
                <a:latin typeface="Verdana"/>
                <a:cs typeface="Verdana"/>
              </a:rPr>
              <a:t>Edge.</a:t>
            </a:r>
            <a:endParaRPr sz="3150">
              <a:latin typeface="Verdana"/>
              <a:cs typeface="Verdana"/>
            </a:endParaRPr>
          </a:p>
          <a:p>
            <a:pPr marL="361950" indent="-349885">
              <a:lnSpc>
                <a:spcPct val="100000"/>
              </a:lnSpc>
              <a:spcBef>
                <a:spcPts val="645"/>
              </a:spcBef>
              <a:buSzPct val="96825"/>
              <a:buAutoNum type="arabicPeriod" startAt="3"/>
              <a:tabLst>
                <a:tab pos="362585" algn="l"/>
              </a:tabLst>
            </a:pPr>
            <a:r>
              <a:rPr sz="3150" spc="140" dirty="0"/>
              <a:t>UI</a:t>
            </a:r>
            <a:r>
              <a:rPr sz="3150" spc="-140" dirty="0"/>
              <a:t> </a:t>
            </a:r>
            <a:r>
              <a:rPr sz="3150" spc="75" dirty="0"/>
              <a:t>and</a:t>
            </a:r>
            <a:r>
              <a:rPr sz="3150" spc="-140" dirty="0"/>
              <a:t> </a:t>
            </a:r>
            <a:r>
              <a:rPr sz="3150" spc="75" dirty="0"/>
              <a:t>Functionality</a:t>
            </a:r>
            <a:r>
              <a:rPr sz="3150" spc="-140" dirty="0"/>
              <a:t> </a:t>
            </a:r>
            <a:r>
              <a:rPr sz="3150" spc="-15" dirty="0"/>
              <a:t>Testing:</a:t>
            </a:r>
            <a:endParaRPr sz="3150"/>
          </a:p>
          <a:p>
            <a:pPr marL="696595" marR="2452370">
              <a:lnSpc>
                <a:spcPts val="4430"/>
              </a:lnSpc>
              <a:spcBef>
                <a:spcPts val="254"/>
              </a:spcBef>
            </a:pPr>
            <a:r>
              <a:rPr sz="3150" b="0" spc="-45" dirty="0">
                <a:latin typeface="Verdana"/>
                <a:cs typeface="Verdana"/>
              </a:rPr>
              <a:t>V</a:t>
            </a:r>
            <a:r>
              <a:rPr sz="3150" b="0" spc="-135" dirty="0">
                <a:latin typeface="Verdana"/>
                <a:cs typeface="Verdana"/>
              </a:rPr>
              <a:t>a</a:t>
            </a:r>
            <a:r>
              <a:rPr sz="3150" b="0" spc="55" dirty="0">
                <a:latin typeface="Verdana"/>
                <a:cs typeface="Verdana"/>
              </a:rPr>
              <a:t>l</a:t>
            </a:r>
            <a:r>
              <a:rPr sz="3150" b="0" spc="-25" dirty="0">
                <a:latin typeface="Verdana"/>
                <a:cs typeface="Verdana"/>
              </a:rPr>
              <a:t>i</a:t>
            </a:r>
            <a:r>
              <a:rPr sz="3150" b="0" spc="70" dirty="0">
                <a:latin typeface="Verdana"/>
                <a:cs typeface="Verdana"/>
              </a:rPr>
              <a:t>d</a:t>
            </a:r>
            <a:r>
              <a:rPr sz="3150" b="0" spc="-135" dirty="0">
                <a:latin typeface="Verdana"/>
                <a:cs typeface="Verdana"/>
              </a:rPr>
              <a:t>a</a:t>
            </a:r>
            <a:r>
              <a:rPr sz="3150" b="0" spc="50" dirty="0">
                <a:latin typeface="Verdana"/>
                <a:cs typeface="Verdana"/>
              </a:rPr>
              <a:t>t</a:t>
            </a:r>
            <a:r>
              <a:rPr sz="3150" b="0" spc="-65" dirty="0">
                <a:latin typeface="Verdana"/>
                <a:cs typeface="Verdana"/>
              </a:rPr>
              <a:t>e</a:t>
            </a:r>
            <a:r>
              <a:rPr sz="3150" b="0" spc="75" dirty="0">
                <a:latin typeface="Verdana"/>
                <a:cs typeface="Verdana"/>
              </a:rPr>
              <a:t>d</a:t>
            </a:r>
            <a:r>
              <a:rPr sz="3150" b="0" spc="-335" dirty="0">
                <a:latin typeface="Verdana"/>
                <a:cs typeface="Verdana"/>
              </a:rPr>
              <a:t> </a:t>
            </a:r>
            <a:r>
              <a:rPr sz="3150" b="0" spc="55" dirty="0">
                <a:latin typeface="Verdana"/>
                <a:cs typeface="Verdana"/>
              </a:rPr>
              <a:t>l</a:t>
            </a:r>
            <a:r>
              <a:rPr sz="3150" b="0" spc="-135" dirty="0">
                <a:latin typeface="Verdana"/>
                <a:cs typeface="Verdana"/>
              </a:rPr>
              <a:t>a</a:t>
            </a:r>
            <a:r>
              <a:rPr sz="3150" b="0" spc="-70" dirty="0">
                <a:latin typeface="Verdana"/>
                <a:cs typeface="Verdana"/>
              </a:rPr>
              <a:t>y</a:t>
            </a:r>
            <a:r>
              <a:rPr sz="3150" b="0" spc="40" dirty="0">
                <a:latin typeface="Verdana"/>
                <a:cs typeface="Verdana"/>
              </a:rPr>
              <a:t>o</a:t>
            </a:r>
            <a:r>
              <a:rPr sz="3150" b="0" spc="-60" dirty="0">
                <a:latin typeface="Verdana"/>
                <a:cs typeface="Verdana"/>
              </a:rPr>
              <a:t>u</a:t>
            </a:r>
            <a:r>
              <a:rPr sz="3150" b="0" spc="50" dirty="0">
                <a:latin typeface="Verdana"/>
                <a:cs typeface="Verdana"/>
              </a:rPr>
              <a:t>t</a:t>
            </a:r>
            <a:r>
              <a:rPr sz="3150" b="0" spc="-310" dirty="0">
                <a:latin typeface="Verdana"/>
                <a:cs typeface="Verdana"/>
              </a:rPr>
              <a:t>,</a:t>
            </a:r>
            <a:r>
              <a:rPr sz="3150" b="0" spc="-335" dirty="0">
                <a:latin typeface="Verdana"/>
                <a:cs typeface="Verdana"/>
              </a:rPr>
              <a:t> </a:t>
            </a:r>
            <a:r>
              <a:rPr sz="3150" b="0" spc="-25" dirty="0">
                <a:latin typeface="Verdana"/>
                <a:cs typeface="Verdana"/>
              </a:rPr>
              <a:t>i</a:t>
            </a:r>
            <a:r>
              <a:rPr sz="3150" b="0" spc="-35" dirty="0">
                <a:latin typeface="Verdana"/>
                <a:cs typeface="Verdana"/>
              </a:rPr>
              <a:t>n</a:t>
            </a:r>
            <a:r>
              <a:rPr sz="3150" b="0" spc="50" dirty="0">
                <a:latin typeface="Verdana"/>
                <a:cs typeface="Verdana"/>
              </a:rPr>
              <a:t>t</a:t>
            </a:r>
            <a:r>
              <a:rPr sz="3150" b="0" spc="-65" dirty="0">
                <a:latin typeface="Verdana"/>
                <a:cs typeface="Verdana"/>
              </a:rPr>
              <a:t>e</a:t>
            </a:r>
            <a:r>
              <a:rPr sz="3150" b="0" spc="-35" dirty="0">
                <a:latin typeface="Verdana"/>
                <a:cs typeface="Verdana"/>
              </a:rPr>
              <a:t>r</a:t>
            </a:r>
            <a:r>
              <a:rPr sz="3150" b="0" spc="-135" dirty="0">
                <a:latin typeface="Verdana"/>
                <a:cs typeface="Verdana"/>
              </a:rPr>
              <a:t>a</a:t>
            </a:r>
            <a:r>
              <a:rPr sz="3150" b="0" spc="110" dirty="0">
                <a:latin typeface="Verdana"/>
                <a:cs typeface="Verdana"/>
              </a:rPr>
              <a:t>c</a:t>
            </a:r>
            <a:r>
              <a:rPr sz="3150" b="0" spc="50" dirty="0">
                <a:latin typeface="Verdana"/>
                <a:cs typeface="Verdana"/>
              </a:rPr>
              <a:t>t</a:t>
            </a:r>
            <a:r>
              <a:rPr sz="3150" b="0" spc="-25" dirty="0">
                <a:latin typeface="Verdana"/>
                <a:cs typeface="Verdana"/>
              </a:rPr>
              <a:t>i</a:t>
            </a:r>
            <a:r>
              <a:rPr sz="3150" b="0" spc="-60" dirty="0">
                <a:latin typeface="Verdana"/>
                <a:cs typeface="Verdana"/>
              </a:rPr>
              <a:t>ve</a:t>
            </a:r>
            <a:r>
              <a:rPr sz="3150" b="0" spc="-335" dirty="0">
                <a:latin typeface="Verdana"/>
                <a:cs typeface="Verdana"/>
              </a:rPr>
              <a:t> </a:t>
            </a:r>
            <a:r>
              <a:rPr sz="3150" b="0" spc="-65" dirty="0">
                <a:latin typeface="Verdana"/>
                <a:cs typeface="Verdana"/>
              </a:rPr>
              <a:t>e</a:t>
            </a:r>
            <a:r>
              <a:rPr sz="3150" b="0" spc="55" dirty="0">
                <a:latin typeface="Verdana"/>
                <a:cs typeface="Verdana"/>
              </a:rPr>
              <a:t>l</a:t>
            </a:r>
            <a:r>
              <a:rPr sz="3150" b="0" spc="-65" dirty="0">
                <a:latin typeface="Verdana"/>
                <a:cs typeface="Verdana"/>
              </a:rPr>
              <a:t>e</a:t>
            </a:r>
            <a:r>
              <a:rPr sz="3150" b="0" spc="-160" dirty="0">
                <a:latin typeface="Verdana"/>
                <a:cs typeface="Verdana"/>
              </a:rPr>
              <a:t>m</a:t>
            </a:r>
            <a:r>
              <a:rPr sz="3150" b="0" spc="-65" dirty="0">
                <a:latin typeface="Verdana"/>
                <a:cs typeface="Verdana"/>
              </a:rPr>
              <a:t>e</a:t>
            </a:r>
            <a:r>
              <a:rPr sz="3150" b="0" spc="-35" dirty="0">
                <a:latin typeface="Verdana"/>
                <a:cs typeface="Verdana"/>
              </a:rPr>
              <a:t>n</a:t>
            </a:r>
            <a:r>
              <a:rPr sz="3150" b="0" spc="50" dirty="0">
                <a:latin typeface="Verdana"/>
                <a:cs typeface="Verdana"/>
              </a:rPr>
              <a:t>t</a:t>
            </a:r>
            <a:r>
              <a:rPr sz="3150" b="0" spc="-70" dirty="0">
                <a:latin typeface="Verdana"/>
                <a:cs typeface="Verdana"/>
              </a:rPr>
              <a:t>s</a:t>
            </a:r>
            <a:r>
              <a:rPr sz="3150" b="0" spc="-310" dirty="0">
                <a:latin typeface="Verdana"/>
                <a:cs typeface="Verdana"/>
              </a:rPr>
              <a:t>,</a:t>
            </a:r>
            <a:r>
              <a:rPr sz="3150" b="0" spc="-335" dirty="0">
                <a:latin typeface="Verdana"/>
                <a:cs typeface="Verdana"/>
              </a:rPr>
              <a:t> </a:t>
            </a:r>
            <a:r>
              <a:rPr sz="3150" b="0" spc="-135" dirty="0">
                <a:latin typeface="Verdana"/>
                <a:cs typeface="Verdana"/>
              </a:rPr>
              <a:t>a</a:t>
            </a:r>
            <a:r>
              <a:rPr sz="3150" b="0" spc="-35" dirty="0">
                <a:latin typeface="Verdana"/>
                <a:cs typeface="Verdana"/>
              </a:rPr>
              <a:t>n</a:t>
            </a:r>
            <a:r>
              <a:rPr sz="3150" b="0" spc="75" dirty="0">
                <a:latin typeface="Verdana"/>
                <a:cs typeface="Verdana"/>
              </a:rPr>
              <a:t>d</a:t>
            </a:r>
            <a:r>
              <a:rPr sz="3150" b="0" spc="-335" dirty="0">
                <a:latin typeface="Verdana"/>
                <a:cs typeface="Verdana"/>
              </a:rPr>
              <a:t> </a:t>
            </a:r>
            <a:r>
              <a:rPr sz="3150" b="0" spc="100" dirty="0">
                <a:latin typeface="Verdana"/>
                <a:cs typeface="Verdana"/>
              </a:rPr>
              <a:t>f</a:t>
            </a:r>
            <a:r>
              <a:rPr sz="3150" b="0" spc="40" dirty="0">
                <a:latin typeface="Verdana"/>
                <a:cs typeface="Verdana"/>
              </a:rPr>
              <a:t>o</a:t>
            </a:r>
            <a:r>
              <a:rPr sz="3150" b="0" spc="-35" dirty="0">
                <a:latin typeface="Verdana"/>
                <a:cs typeface="Verdana"/>
              </a:rPr>
              <a:t>r</a:t>
            </a:r>
            <a:r>
              <a:rPr sz="3150" b="0" spc="-155" dirty="0">
                <a:latin typeface="Verdana"/>
                <a:cs typeface="Verdana"/>
              </a:rPr>
              <a:t>m</a:t>
            </a:r>
            <a:r>
              <a:rPr sz="3150" b="0" spc="-335" dirty="0">
                <a:latin typeface="Verdana"/>
                <a:cs typeface="Verdana"/>
              </a:rPr>
              <a:t> </a:t>
            </a:r>
            <a:r>
              <a:rPr sz="3150" b="0" spc="-70" dirty="0">
                <a:latin typeface="Verdana"/>
                <a:cs typeface="Verdana"/>
              </a:rPr>
              <a:t>s</a:t>
            </a:r>
            <a:r>
              <a:rPr sz="3150" b="0" spc="-60" dirty="0">
                <a:latin typeface="Verdana"/>
                <a:cs typeface="Verdana"/>
              </a:rPr>
              <a:t>u</a:t>
            </a:r>
            <a:r>
              <a:rPr sz="3150" b="0" spc="65" dirty="0">
                <a:latin typeface="Verdana"/>
                <a:cs typeface="Verdana"/>
              </a:rPr>
              <a:t>b</a:t>
            </a:r>
            <a:r>
              <a:rPr sz="3150" b="0" spc="-160" dirty="0">
                <a:latin typeface="Verdana"/>
                <a:cs typeface="Verdana"/>
              </a:rPr>
              <a:t>m</a:t>
            </a:r>
            <a:r>
              <a:rPr sz="3150" b="0" spc="-25" dirty="0">
                <a:latin typeface="Verdana"/>
                <a:cs typeface="Verdana"/>
              </a:rPr>
              <a:t>i</a:t>
            </a:r>
            <a:r>
              <a:rPr sz="3150" b="0" spc="-70" dirty="0">
                <a:latin typeface="Verdana"/>
                <a:cs typeface="Verdana"/>
              </a:rPr>
              <a:t>ss</a:t>
            </a:r>
            <a:r>
              <a:rPr sz="3150" b="0" spc="-25" dirty="0">
                <a:latin typeface="Verdana"/>
                <a:cs typeface="Verdana"/>
              </a:rPr>
              <a:t>i</a:t>
            </a:r>
            <a:r>
              <a:rPr sz="3150" b="0" spc="40" dirty="0">
                <a:latin typeface="Verdana"/>
                <a:cs typeface="Verdana"/>
              </a:rPr>
              <a:t>o</a:t>
            </a:r>
            <a:r>
              <a:rPr sz="3150" b="0" spc="-35" dirty="0">
                <a:latin typeface="Verdana"/>
                <a:cs typeface="Verdana"/>
              </a:rPr>
              <a:t>n</a:t>
            </a:r>
            <a:r>
              <a:rPr sz="3150" b="0" spc="-70" dirty="0">
                <a:latin typeface="Verdana"/>
                <a:cs typeface="Verdana"/>
              </a:rPr>
              <a:t>s</a:t>
            </a:r>
            <a:r>
              <a:rPr sz="3150" b="0" spc="-305" dirty="0">
                <a:latin typeface="Verdana"/>
                <a:cs typeface="Verdana"/>
              </a:rPr>
              <a:t>.  </a:t>
            </a:r>
            <a:r>
              <a:rPr sz="3150" b="0" spc="-40" dirty="0">
                <a:latin typeface="Verdana"/>
                <a:cs typeface="Verdana"/>
              </a:rPr>
              <a:t>Ensured</a:t>
            </a:r>
            <a:r>
              <a:rPr sz="3150" b="0" spc="-330" dirty="0">
                <a:latin typeface="Verdana"/>
                <a:cs typeface="Verdana"/>
              </a:rPr>
              <a:t> </a:t>
            </a:r>
            <a:r>
              <a:rPr sz="3150" b="0" spc="-35" dirty="0">
                <a:latin typeface="Verdana"/>
                <a:cs typeface="Verdana"/>
              </a:rPr>
              <a:t>dynamic</a:t>
            </a:r>
            <a:r>
              <a:rPr sz="3150" b="0" spc="-325" dirty="0">
                <a:latin typeface="Verdana"/>
                <a:cs typeface="Verdana"/>
              </a:rPr>
              <a:t> </a:t>
            </a:r>
            <a:r>
              <a:rPr sz="3150" b="0" spc="-35" dirty="0">
                <a:latin typeface="Verdana"/>
                <a:cs typeface="Verdana"/>
              </a:rPr>
              <a:t>features</a:t>
            </a:r>
            <a:r>
              <a:rPr sz="3150" b="0" spc="-325" dirty="0">
                <a:latin typeface="Verdana"/>
                <a:cs typeface="Verdana"/>
              </a:rPr>
              <a:t> </a:t>
            </a:r>
            <a:r>
              <a:rPr sz="3150" b="0" spc="-90" dirty="0">
                <a:latin typeface="Verdana"/>
                <a:cs typeface="Verdana"/>
              </a:rPr>
              <a:t>work</a:t>
            </a:r>
            <a:r>
              <a:rPr sz="3150" b="0" spc="-325" dirty="0">
                <a:latin typeface="Verdana"/>
                <a:cs typeface="Verdana"/>
              </a:rPr>
              <a:t> </a:t>
            </a:r>
            <a:r>
              <a:rPr sz="3150" b="0" spc="-100" dirty="0">
                <a:latin typeface="Verdana"/>
                <a:cs typeface="Verdana"/>
              </a:rPr>
              <a:t>as</a:t>
            </a:r>
            <a:r>
              <a:rPr sz="3150" b="0" spc="-330" dirty="0">
                <a:latin typeface="Verdana"/>
                <a:cs typeface="Verdana"/>
              </a:rPr>
              <a:t> </a:t>
            </a:r>
            <a:r>
              <a:rPr sz="3150" b="0" spc="-5" dirty="0">
                <a:latin typeface="Verdana"/>
                <a:cs typeface="Verdana"/>
              </a:rPr>
              <a:t>intended</a:t>
            </a:r>
            <a:r>
              <a:rPr sz="3150" b="0" spc="-325" dirty="0">
                <a:latin typeface="Verdana"/>
                <a:cs typeface="Verdana"/>
              </a:rPr>
              <a:t> </a:t>
            </a:r>
            <a:r>
              <a:rPr sz="3150" b="0" spc="5" dirty="0">
                <a:latin typeface="Verdana"/>
                <a:cs typeface="Verdana"/>
              </a:rPr>
              <a:t>on</a:t>
            </a:r>
            <a:r>
              <a:rPr sz="3150" b="0" spc="-325" dirty="0">
                <a:latin typeface="Verdana"/>
                <a:cs typeface="Verdana"/>
              </a:rPr>
              <a:t> </a:t>
            </a:r>
            <a:r>
              <a:rPr sz="3150" b="0" spc="-50" dirty="0">
                <a:latin typeface="Verdana"/>
                <a:cs typeface="Verdana"/>
              </a:rPr>
              <a:t>various</a:t>
            </a:r>
            <a:r>
              <a:rPr sz="3150" b="0" spc="-325" dirty="0">
                <a:latin typeface="Verdana"/>
                <a:cs typeface="Verdana"/>
              </a:rPr>
              <a:t> </a:t>
            </a:r>
            <a:r>
              <a:rPr sz="3150" b="0" spc="-55" dirty="0">
                <a:latin typeface="Verdana"/>
                <a:cs typeface="Verdana"/>
              </a:rPr>
              <a:t>devices.</a:t>
            </a:r>
            <a:endParaRPr sz="3150">
              <a:latin typeface="Verdana"/>
              <a:cs typeface="Verdana"/>
            </a:endParaRPr>
          </a:p>
          <a:p>
            <a:pPr marL="374650" indent="-362585">
              <a:lnSpc>
                <a:spcPct val="100000"/>
              </a:lnSpc>
              <a:spcBef>
                <a:spcPts val="380"/>
              </a:spcBef>
              <a:buSzPct val="96825"/>
              <a:buAutoNum type="arabicPeriod" startAt="4"/>
              <a:tabLst>
                <a:tab pos="375285" algn="l"/>
              </a:tabLst>
            </a:pPr>
            <a:r>
              <a:rPr sz="3150" spc="-60" dirty="0"/>
              <a:t>Bug</a:t>
            </a:r>
            <a:r>
              <a:rPr sz="3150" spc="-140" dirty="0"/>
              <a:t> </a:t>
            </a:r>
            <a:r>
              <a:rPr sz="3150" spc="-40" dirty="0"/>
              <a:t>Fixing</a:t>
            </a:r>
            <a:r>
              <a:rPr sz="3150" spc="-135" dirty="0"/>
              <a:t> </a:t>
            </a:r>
            <a:r>
              <a:rPr sz="3150" spc="75" dirty="0"/>
              <a:t>and</a:t>
            </a:r>
            <a:r>
              <a:rPr sz="3150" spc="-135" dirty="0"/>
              <a:t> </a:t>
            </a:r>
            <a:r>
              <a:rPr sz="3150" spc="65" dirty="0"/>
              <a:t>Optimization:</a:t>
            </a:r>
            <a:endParaRPr sz="3150"/>
          </a:p>
          <a:p>
            <a:pPr marL="696595" marR="1264920">
              <a:lnSpc>
                <a:spcPts val="4430"/>
              </a:lnSpc>
              <a:spcBef>
                <a:spcPts val="95"/>
              </a:spcBef>
            </a:pPr>
            <a:r>
              <a:rPr sz="3150" b="0" spc="-30" dirty="0">
                <a:latin typeface="Verdana"/>
                <a:cs typeface="Verdana"/>
              </a:rPr>
              <a:t>Identified</a:t>
            </a:r>
            <a:r>
              <a:rPr sz="3150" b="0" spc="-325" dirty="0">
                <a:latin typeface="Verdana"/>
                <a:cs typeface="Verdana"/>
              </a:rPr>
              <a:t> </a:t>
            </a:r>
            <a:r>
              <a:rPr sz="3150" b="0" spc="-30" dirty="0">
                <a:latin typeface="Verdana"/>
                <a:cs typeface="Verdana"/>
              </a:rPr>
              <a:t>and</a:t>
            </a:r>
            <a:r>
              <a:rPr sz="3150" b="0" spc="-325" dirty="0">
                <a:latin typeface="Verdana"/>
                <a:cs typeface="Verdana"/>
              </a:rPr>
              <a:t> </a:t>
            </a:r>
            <a:r>
              <a:rPr sz="3150" b="0" spc="-15" dirty="0">
                <a:latin typeface="Verdana"/>
                <a:cs typeface="Verdana"/>
              </a:rPr>
              <a:t>resolved</a:t>
            </a:r>
            <a:r>
              <a:rPr sz="3150" b="0" spc="-325" dirty="0">
                <a:latin typeface="Verdana"/>
                <a:cs typeface="Verdana"/>
              </a:rPr>
              <a:t> </a:t>
            </a:r>
            <a:r>
              <a:rPr sz="3150" b="0" spc="-60" dirty="0">
                <a:latin typeface="Verdana"/>
                <a:cs typeface="Verdana"/>
              </a:rPr>
              <a:t>layout,</a:t>
            </a:r>
            <a:r>
              <a:rPr sz="3150" b="0" spc="-325" dirty="0">
                <a:latin typeface="Verdana"/>
                <a:cs typeface="Verdana"/>
              </a:rPr>
              <a:t> </a:t>
            </a:r>
            <a:r>
              <a:rPr sz="3150" b="0" spc="-45" dirty="0">
                <a:latin typeface="Verdana"/>
                <a:cs typeface="Verdana"/>
              </a:rPr>
              <a:t>performance,</a:t>
            </a:r>
            <a:r>
              <a:rPr sz="3150" b="0" spc="-325" dirty="0">
                <a:latin typeface="Verdana"/>
                <a:cs typeface="Verdana"/>
              </a:rPr>
              <a:t> </a:t>
            </a:r>
            <a:r>
              <a:rPr sz="3150" b="0" spc="-30" dirty="0">
                <a:latin typeface="Verdana"/>
                <a:cs typeface="Verdana"/>
              </a:rPr>
              <a:t>and</a:t>
            </a:r>
            <a:r>
              <a:rPr sz="3150" b="0" spc="-325" dirty="0">
                <a:latin typeface="Verdana"/>
                <a:cs typeface="Verdana"/>
              </a:rPr>
              <a:t> </a:t>
            </a:r>
            <a:r>
              <a:rPr sz="3150" b="0" dirty="0">
                <a:latin typeface="Verdana"/>
                <a:cs typeface="Verdana"/>
              </a:rPr>
              <a:t>functionality</a:t>
            </a:r>
            <a:r>
              <a:rPr sz="3150" b="0" spc="-325" dirty="0">
                <a:latin typeface="Verdana"/>
                <a:cs typeface="Verdana"/>
              </a:rPr>
              <a:t> </a:t>
            </a:r>
            <a:r>
              <a:rPr sz="3150" b="0" spc="-95" dirty="0">
                <a:latin typeface="Verdana"/>
                <a:cs typeface="Verdana"/>
              </a:rPr>
              <a:t>issues. </a:t>
            </a:r>
            <a:r>
              <a:rPr sz="3150" b="0" spc="-1095" dirty="0">
                <a:latin typeface="Verdana"/>
                <a:cs typeface="Verdana"/>
              </a:rPr>
              <a:t> </a:t>
            </a:r>
            <a:r>
              <a:rPr sz="3150" b="0" spc="-30" dirty="0">
                <a:latin typeface="Verdana"/>
                <a:cs typeface="Verdana"/>
              </a:rPr>
              <a:t>Optimized</a:t>
            </a:r>
            <a:r>
              <a:rPr sz="3150" b="0" spc="-335" dirty="0">
                <a:latin typeface="Verdana"/>
                <a:cs typeface="Verdana"/>
              </a:rPr>
              <a:t> </a:t>
            </a:r>
            <a:r>
              <a:rPr sz="3150" b="0" spc="40" dirty="0">
                <a:latin typeface="Verdana"/>
                <a:cs typeface="Verdana"/>
              </a:rPr>
              <a:t>code</a:t>
            </a:r>
            <a:r>
              <a:rPr sz="3150" b="0" spc="-335" dirty="0">
                <a:latin typeface="Verdana"/>
                <a:cs typeface="Verdana"/>
              </a:rPr>
              <a:t> </a:t>
            </a:r>
            <a:r>
              <a:rPr sz="3150" b="0" spc="40" dirty="0">
                <a:latin typeface="Verdana"/>
                <a:cs typeface="Verdana"/>
              </a:rPr>
              <a:t>for</a:t>
            </a:r>
            <a:r>
              <a:rPr sz="3150" b="0" spc="-330" dirty="0">
                <a:latin typeface="Verdana"/>
                <a:cs typeface="Verdana"/>
              </a:rPr>
              <a:t> </a:t>
            </a:r>
            <a:r>
              <a:rPr sz="3150" b="0" spc="-25" dirty="0">
                <a:latin typeface="Verdana"/>
                <a:cs typeface="Verdana"/>
              </a:rPr>
              <a:t>faster</a:t>
            </a:r>
            <a:r>
              <a:rPr sz="3150" b="0" spc="-335" dirty="0">
                <a:latin typeface="Verdana"/>
                <a:cs typeface="Verdana"/>
              </a:rPr>
              <a:t> </a:t>
            </a:r>
            <a:r>
              <a:rPr sz="3150" b="0" spc="-35" dirty="0">
                <a:latin typeface="Verdana"/>
                <a:cs typeface="Verdana"/>
              </a:rPr>
              <a:t>loading</a:t>
            </a:r>
            <a:r>
              <a:rPr sz="3150" b="0" spc="-335" dirty="0">
                <a:latin typeface="Verdana"/>
                <a:cs typeface="Verdana"/>
              </a:rPr>
              <a:t> </a:t>
            </a:r>
            <a:r>
              <a:rPr sz="3150" b="0" spc="-30" dirty="0">
                <a:latin typeface="Verdana"/>
                <a:cs typeface="Verdana"/>
              </a:rPr>
              <a:t>and</a:t>
            </a:r>
            <a:r>
              <a:rPr sz="3150" b="0" spc="-330" dirty="0">
                <a:latin typeface="Verdana"/>
                <a:cs typeface="Verdana"/>
              </a:rPr>
              <a:t> </a:t>
            </a:r>
            <a:r>
              <a:rPr sz="3150" b="0" spc="-20" dirty="0">
                <a:latin typeface="Verdana"/>
                <a:cs typeface="Verdana"/>
              </a:rPr>
              <a:t>improved</a:t>
            </a:r>
            <a:r>
              <a:rPr sz="3150" b="0" spc="-335" dirty="0">
                <a:latin typeface="Verdana"/>
                <a:cs typeface="Verdana"/>
              </a:rPr>
              <a:t> </a:t>
            </a:r>
            <a:r>
              <a:rPr sz="3150" b="0" spc="-45" dirty="0">
                <a:latin typeface="Verdana"/>
                <a:cs typeface="Verdana"/>
              </a:rPr>
              <a:t>performance.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1507</Words>
  <Application>Microsoft Office PowerPoint</Application>
  <PresentationFormat>Custom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 MT</vt:lpstr>
      <vt:lpstr>Calibri</vt:lpstr>
      <vt:lpstr>Lucida Sans Unicode</vt:lpstr>
      <vt:lpstr>Microsoft Sans Serif</vt:lpstr>
      <vt:lpstr>Palatino Linotype</vt:lpstr>
      <vt:lpstr>Tahoma</vt:lpstr>
      <vt:lpstr>Times New Roman</vt:lpstr>
      <vt:lpstr>Verdana</vt:lpstr>
      <vt:lpstr>Office Theme</vt:lpstr>
      <vt:lpstr>Department of Computer Engineering</vt:lpstr>
      <vt:lpstr>PowerPoint Presentation</vt:lpstr>
      <vt:lpstr>Abstract</vt:lpstr>
      <vt:lpstr>Motivation</vt:lpstr>
      <vt:lpstr>Objective</vt:lpstr>
      <vt:lpstr>Introduction</vt:lpstr>
      <vt:lpstr>TOOLS AND TECHNOLOGY</vt:lpstr>
      <vt:lpstr>For Backend Development:</vt:lpstr>
      <vt:lpstr>IMPLEMENTATION/TESTING</vt:lpstr>
      <vt:lpstr>Proposed system</vt:lpstr>
      <vt:lpstr>Proposed system</vt:lpstr>
      <vt:lpstr>PowerPoint Presentation</vt:lpstr>
      <vt:lpstr>ARCHITECTURE SYSTEM</vt:lpstr>
      <vt:lpstr>LITERATURE SURVEY</vt:lpstr>
      <vt:lpstr>Expected Results and Discussion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Project Presentation (2).pptx</dc:title>
  <dc:creator>D T Vlogs</dc:creator>
  <cp:keywords>DAGN5vwE2Tw,BAEUNo4_jZw</cp:keywords>
  <cp:lastModifiedBy>Trcac</cp:lastModifiedBy>
  <cp:revision>1</cp:revision>
  <dcterms:created xsi:type="dcterms:W3CDTF">2024-10-19T03:57:51Z</dcterms:created>
  <dcterms:modified xsi:type="dcterms:W3CDTF">2024-10-19T04:14:19Z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2024-08-15T00:00:00Z</vt:filetime>
  </property>
  <property fmtid="{D5CDD505-2E9C-101B-9397-08002B2CF9AE}" pid="3" name="Creator">
    <vt:lpwstr>Canva</vt:lpwstr>
  </property>
  <property fmtid="{D5CDD505-2E9C-101B-9397-08002B2CF9AE}" pid="4" name="LastSaved">
    <vt:filetime>2024-10-19T00:00:00Z</vt:filetime>
  </property>
</Properties>
</file>