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7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70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7b8037d17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7b8037d17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7616950109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7616950109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7616950109_2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7616950109_2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7616950109_2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7616950109_2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7616950109_2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7616950109_2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7616950109_2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7616950109_2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7616950109_2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7616950109_2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7616950109_2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7616950109_2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7616950109_2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7616950109_2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Google Shape;26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678475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 rotWithShape="1">
          <a:blip r:embed="rId3">
            <a:alphaModFix/>
          </a:blip>
          <a:srcRect b="-2850" l="0" r="0" t="2850"/>
          <a:stretch/>
        </p:blipFill>
        <p:spPr>
          <a:xfrm>
            <a:off x="235475" y="132450"/>
            <a:ext cx="8908526" cy="50110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6375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53125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00" y="11225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