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2" r:id="rId3"/>
    <p:sldId id="268" r:id="rId4"/>
    <p:sldId id="256" r:id="rId5"/>
    <p:sldId id="265" r:id="rId6"/>
    <p:sldId id="266" r:id="rId7"/>
    <p:sldId id="258" r:id="rId8"/>
    <p:sldId id="263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C8FD1A-62BF-BF49-8792-E694FF113B07}">
          <p14:sldIdLst>
            <p14:sldId id="273"/>
            <p14:sldId id="272"/>
            <p14:sldId id="268"/>
            <p14:sldId id="256"/>
            <p14:sldId id="265"/>
            <p14:sldId id="266"/>
          </p14:sldIdLst>
        </p14:section>
        <p14:section name="Rework" id="{CCF74FE0-3BDE-F74F-BE92-763E048E3A2E}">
          <p14:sldIdLst>
            <p14:sldId id="258"/>
          </p14:sldIdLst>
        </p14:section>
        <p14:section name="Rejection" id="{D737AA93-0509-2446-A30C-59D31DBAEC94}">
          <p14:sldIdLst>
            <p14:sldId id="263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/>
    <p:restoredTop sz="96327"/>
  </p:normalViewPr>
  <p:slideViewPr>
    <p:cSldViewPr snapToGrid="0" snapToObjects="1">
      <p:cViewPr>
        <p:scale>
          <a:sx n="73" d="100"/>
          <a:sy n="73" d="100"/>
        </p:scale>
        <p:origin x="34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8987-5580-284B-81E6-5478A8E10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DFB1-7A0C-BE4A-8C7F-F4220A0C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3F64-997A-8D4C-A5CB-8F466D5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1800-EE04-8445-95F8-A15D7823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88B0-779B-F54A-94E9-534B5829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9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793D-38F9-F84B-82BF-821C66E8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46E62-56A0-8C46-AABA-26AD70E6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162A-77F7-E944-A264-03BF0AA5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82E9-3FFF-DB4F-AB37-DB0C93D1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1FEB-F9C7-0248-AC7C-542A71D4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262E0-DE16-A247-AA9A-17E7F1A3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7A285-48BC-9F40-8D0C-3A1829AA7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8EA3-A435-E340-89F7-9D07A11F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66FE-8F3D-0D4A-BEAF-3AFB6866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98C8-9E18-7542-BAF1-CD4FED3F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536C-96E4-F246-B794-31AEC879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4368-7A1F-F447-92B8-44BC1AF2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DF63-2181-C540-A4EB-3B7CA4DF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E580-3344-CE4D-9A6A-BCB06D53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59D6B-F74D-7C45-B7A3-B3E35F6D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4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5787-DA8F-C64E-8733-A37BBE8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7F077-4B89-574D-B102-DD76BE760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776E-4AE0-3E41-ADA4-0A209EC3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1656-54B4-E042-94CA-FB588D5F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DDED-86B6-A149-BDE7-6CBEB480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060A-A227-1E4E-9B27-654CBDD5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EE0F7-2719-DD40-8A6B-AAD7C8AB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8985F-F1B4-6C4C-9DCE-9D5C123DE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8A737-6D76-9545-B102-6006985A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85016-C0E6-764E-9CB9-B03B68C2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6163-6490-454D-8E31-1458EC10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70A3-ABA1-DF47-AD1F-0E6FCB52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F746D-5B50-0743-A4BF-A4EBAB9E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C96FC-E5EE-F047-A40F-7568779AB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8F4CC-A26B-6346-8428-639C286FB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FBFBF-5D8B-3940-B174-75F42E1C2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45920-2AF0-744E-BCA6-2F5D51B3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63168-8DC6-6D49-8E01-FD22B788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EFC85-179C-7747-AF92-A7E796DA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AFCB-9249-DF4E-9EF0-ABE8CF65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5499A-574E-B048-812E-1BC20967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B1FCE-F4BF-2744-93FE-A4CFCE43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37958-9ECC-A042-B83E-7C8500AD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647F1-1FBC-C241-A200-3917EB05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5DFDC-08E1-D34E-A171-7E653577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85A2F-C53F-FB4B-B483-E3890A97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B9A7-41C3-C54F-8E8C-27F10F81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DEBC-FC8B-C046-B522-29E2ADAB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83630-1618-EB4B-AA27-E753424B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BFE3E-42A2-D743-B412-539E17FC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A7C6-2FAB-5E4D-A2E4-E20B7689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7D289-3AD9-0D4E-AFC3-E138CA93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FE40-006A-FA43-957C-6245F842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2FDBA-7616-5444-8AA7-F7CCE5D04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174C-5D96-9149-8D18-D223627F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0B8D6-0EEE-204C-B1C9-4228FB37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813F-DDA6-3A4D-B84D-A60BA52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C720-6AF5-A245-9B01-E24607AE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10C72-F403-3844-9FBF-7331007E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59CC-FF57-5647-B77B-68DF79DC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4840-789C-F448-AC1A-D3A400E2E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C519-80F8-434B-AF4C-6CA50B32CC1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F2C7-646A-FB4F-AE5F-111DF146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74A7-01A9-934F-83D9-267970A7D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41252-7D07-F648-B020-3ED6F0419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1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980021-2EBF-0D76-FF63-A3B439B217B5}"/>
              </a:ext>
            </a:extLst>
          </p:cNvPr>
          <p:cNvSpPr txBox="1"/>
          <p:nvPr/>
        </p:nvSpPr>
        <p:spPr>
          <a:xfrm>
            <a:off x="2821577" y="2890391"/>
            <a:ext cx="7559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TRACKER  - QUALITY CONTROL IN GARMENT INDUSTRY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8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BF23B-D1EC-F661-468E-4CA7CC30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4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E20C7D-D433-F8B4-C016-0D14FE4D4552}"/>
              </a:ext>
            </a:extLst>
          </p:cNvPr>
          <p:cNvSpPr txBox="1"/>
          <p:nvPr/>
        </p:nvSpPr>
        <p:spPr>
          <a:xfrm>
            <a:off x="8503921" y="115443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 to get the report in this format in pdf which is able to download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84C5A-8589-ADA1-1AB8-F22C0514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3" y="2542127"/>
            <a:ext cx="1671033" cy="4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5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EDB3B3-0A33-DF2E-C9B8-49266E43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877773" cy="63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D0E941-DA04-92FC-4EB8-4375E9E3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7"/>
            <a:ext cx="12192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9DA06B-0440-65BA-A88A-CF3CC203CAD5}"/>
              </a:ext>
            </a:extLst>
          </p:cNvPr>
          <p:cNvSpPr txBox="1"/>
          <p:nvPr/>
        </p:nvSpPr>
        <p:spPr>
          <a:xfrm>
            <a:off x="9635490" y="4631680"/>
            <a:ext cx="1968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all the options on the left side sizes will appear on the right side as shown in the next slide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BADEF-B8A9-523D-E9FC-11CE86FBF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61"/>
          <a:stretch/>
        </p:blipFill>
        <p:spPr>
          <a:xfrm>
            <a:off x="386499" y="284612"/>
            <a:ext cx="10545388" cy="4014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AC76F-D668-4A4F-6643-9176F65F568F}"/>
              </a:ext>
            </a:extLst>
          </p:cNvPr>
          <p:cNvSpPr txBox="1"/>
          <p:nvPr/>
        </p:nvSpPr>
        <p:spPr>
          <a:xfrm>
            <a:off x="386499" y="4549676"/>
            <a:ext cx="3726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centre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will a drop down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Sewing line 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Sewing line 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Sewing line 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Sewing line 4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Sewing line 5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Sewing line 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89A1B-63DC-3982-CF0D-992B4135B932}"/>
              </a:ext>
            </a:extLst>
          </p:cNvPr>
          <p:cNvSpPr txBox="1"/>
          <p:nvPr/>
        </p:nvSpPr>
        <p:spPr>
          <a:xfrm>
            <a:off x="4235942" y="4549676"/>
            <a:ext cx="35573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will a drop down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Cuff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line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1AAF2D-EB58-35B3-0769-F6B487AB10D9}"/>
              </a:ext>
            </a:extLst>
          </p:cNvPr>
          <p:cNvCxnSpPr/>
          <p:nvPr/>
        </p:nvCxnSpPr>
        <p:spPr>
          <a:xfrm flipH="1">
            <a:off x="196391" y="1015068"/>
            <a:ext cx="2650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8295FFA-41B4-815D-A1C1-FF5E98EAF9B2}"/>
              </a:ext>
            </a:extLst>
          </p:cNvPr>
          <p:cNvCxnSpPr/>
          <p:nvPr/>
        </p:nvCxnSpPr>
        <p:spPr>
          <a:xfrm>
            <a:off x="196391" y="1015068"/>
            <a:ext cx="0" cy="3742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CE6AE6-803C-7F60-45FF-3C51AD3EB383}"/>
              </a:ext>
            </a:extLst>
          </p:cNvPr>
          <p:cNvCxnSpPr/>
          <p:nvPr/>
        </p:nvCxnSpPr>
        <p:spPr>
          <a:xfrm>
            <a:off x="196391" y="4757410"/>
            <a:ext cx="265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16A0D5-8022-2A60-17D0-412411869ECC}"/>
              </a:ext>
            </a:extLst>
          </p:cNvPr>
          <p:cNvSpPr txBox="1"/>
          <p:nvPr/>
        </p:nvSpPr>
        <p:spPr>
          <a:xfrm>
            <a:off x="8059389" y="4563636"/>
            <a:ext cx="123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manual entry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6A32DB-2730-E42E-7D1E-BD41DB2C4411}"/>
              </a:ext>
            </a:extLst>
          </p:cNvPr>
          <p:cNvCxnSpPr>
            <a:cxnSpLocks/>
          </p:cNvCxnSpPr>
          <p:nvPr/>
        </p:nvCxnSpPr>
        <p:spPr>
          <a:xfrm>
            <a:off x="328892" y="1421458"/>
            <a:ext cx="0" cy="2877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FDE23C-0AB2-0729-BDA6-90924E98624C}"/>
              </a:ext>
            </a:extLst>
          </p:cNvPr>
          <p:cNvCxnSpPr>
            <a:cxnSpLocks/>
          </p:cNvCxnSpPr>
          <p:nvPr/>
        </p:nvCxnSpPr>
        <p:spPr>
          <a:xfrm flipH="1">
            <a:off x="328892" y="1423066"/>
            <a:ext cx="1325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61D079-360C-DCB2-706B-A23BE9AD0AB3}"/>
              </a:ext>
            </a:extLst>
          </p:cNvPr>
          <p:cNvCxnSpPr>
            <a:endCxn id="5" idx="2"/>
          </p:cNvCxnSpPr>
          <p:nvPr/>
        </p:nvCxnSpPr>
        <p:spPr>
          <a:xfrm>
            <a:off x="328892" y="4298623"/>
            <a:ext cx="5330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89942-FF40-DE9A-7E4D-C2844203FFC6}"/>
              </a:ext>
            </a:extLst>
          </p:cNvPr>
          <p:cNvCxnSpPr>
            <a:stCxn id="5" idx="2"/>
          </p:cNvCxnSpPr>
          <p:nvPr/>
        </p:nvCxnSpPr>
        <p:spPr>
          <a:xfrm>
            <a:off x="5659193" y="4298623"/>
            <a:ext cx="0" cy="33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25CA51-6356-DFD4-4E62-1E1F00D18B33}"/>
              </a:ext>
            </a:extLst>
          </p:cNvPr>
          <p:cNvCxnSpPr>
            <a:endCxn id="38" idx="0"/>
          </p:cNvCxnSpPr>
          <p:nvPr/>
        </p:nvCxnSpPr>
        <p:spPr>
          <a:xfrm>
            <a:off x="1885950" y="1783080"/>
            <a:ext cx="6790659" cy="278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D245B8-C455-48A2-EC9D-1FF2F5623E3A}"/>
              </a:ext>
            </a:extLst>
          </p:cNvPr>
          <p:cNvCxnSpPr>
            <a:endCxn id="38" idx="0"/>
          </p:cNvCxnSpPr>
          <p:nvPr/>
        </p:nvCxnSpPr>
        <p:spPr>
          <a:xfrm>
            <a:off x="1885950" y="2291617"/>
            <a:ext cx="6790659" cy="227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658C75-ACE4-05AD-011F-52B3248F8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23" y="416688"/>
            <a:ext cx="9995555" cy="55350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A94AB1-C76E-89BF-24D8-08F87D28FFE7}"/>
              </a:ext>
            </a:extLst>
          </p:cNvPr>
          <p:cNvSpPr txBox="1"/>
          <p:nvPr/>
        </p:nvSpPr>
        <p:spPr>
          <a:xfrm>
            <a:off x="282804" y="2375057"/>
            <a:ext cx="1577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select the 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4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A8983-290E-7C5F-DFEA-07B5C6DA0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61"/>
          <a:stretch/>
        </p:blipFill>
        <p:spPr>
          <a:xfrm>
            <a:off x="354330" y="153893"/>
            <a:ext cx="11029950" cy="46870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9E05F-2B4D-2B21-10A6-CDC1652D3986}"/>
              </a:ext>
            </a:extLst>
          </p:cNvPr>
          <p:cNvSpPr txBox="1"/>
          <p:nvPr/>
        </p:nvSpPr>
        <p:spPr>
          <a:xfrm>
            <a:off x="342900" y="4949781"/>
            <a:ext cx="9635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selecting the size 3 options will appear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select the rework and rejection we will get a new page where defects types are mentioned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5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C94CF-C394-8145-99DF-7056E4ED5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42" t="38811" r="51724" b="55079"/>
          <a:stretch/>
        </p:blipFill>
        <p:spPr>
          <a:xfrm>
            <a:off x="-42054" y="31920"/>
            <a:ext cx="2424188" cy="6911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B37E54-FAC6-9048-9EF9-827DE9671B35}"/>
              </a:ext>
            </a:extLst>
          </p:cNvPr>
          <p:cNvSpPr txBox="1"/>
          <p:nvPr/>
        </p:nvSpPr>
        <p:spPr>
          <a:xfrm>
            <a:off x="2766061" y="66703"/>
            <a:ext cx="825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click on rework button this page will appear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will selects the particular defect and the submit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same for all operations.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41608-6CE5-6C95-E731-6D4198400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180"/>
            <a:ext cx="1219200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BB614-D0F7-124E-A7CF-2E1AEC630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4" t="38049" r="67731" b="54960"/>
          <a:stretch/>
        </p:blipFill>
        <p:spPr>
          <a:xfrm>
            <a:off x="116850" y="0"/>
            <a:ext cx="2447558" cy="8697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CC847E-086E-8585-72F9-97ED166EE4C3}"/>
              </a:ext>
            </a:extLst>
          </p:cNvPr>
          <p:cNvSpPr/>
          <p:nvPr/>
        </p:nvSpPr>
        <p:spPr>
          <a:xfrm flipV="1">
            <a:off x="2308305" y="1716782"/>
            <a:ext cx="1262668" cy="1697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10026-63E2-D8F9-7A51-5F29AB09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490"/>
            <a:ext cx="12192000" cy="4351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8D40B5-3BC3-B94A-F75C-ECE7BBD3FC0C}"/>
              </a:ext>
            </a:extLst>
          </p:cNvPr>
          <p:cNvSpPr txBox="1"/>
          <p:nvPr/>
        </p:nvSpPr>
        <p:spPr>
          <a:xfrm>
            <a:off x="2765505" y="2486"/>
            <a:ext cx="825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click on rejection button this page will appear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will selects the particular defect and the submit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same for all operations.</a:t>
            </a:r>
          </a:p>
        </p:txBody>
      </p:sp>
    </p:spTree>
    <p:extLst>
      <p:ext uri="{BB962C8B-B14F-4D97-AF65-F5344CB8AC3E}">
        <p14:creationId xmlns:p14="http://schemas.microsoft.com/office/powerpoint/2010/main" val="31973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E15C5D-FF0D-A0C8-24DB-E52A01BAF273}"/>
              </a:ext>
            </a:extLst>
          </p:cNvPr>
          <p:cNvSpPr txBox="1"/>
          <p:nvPr/>
        </p:nvSpPr>
        <p:spPr>
          <a:xfrm>
            <a:off x="102870" y="5081170"/>
            <a:ext cx="5746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reports page we have fill the left side options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checker is not mandatory to fill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E0985-9AA8-5E70-5B82-62F16A491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90"/>
          <a:stretch/>
        </p:blipFill>
        <p:spPr>
          <a:xfrm>
            <a:off x="0" y="41910"/>
            <a:ext cx="12192000" cy="43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9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202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Aman Kumar</cp:lastModifiedBy>
  <cp:revision>16</cp:revision>
  <dcterms:created xsi:type="dcterms:W3CDTF">2024-04-12T13:53:18Z</dcterms:created>
  <dcterms:modified xsi:type="dcterms:W3CDTF">2024-04-13T11:24:51Z</dcterms:modified>
</cp:coreProperties>
</file>