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C31D4-5496-4C75-834A-E7635B988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759CD1-136B-436E-AF64-B411860BC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9EB3B3-E82E-4F94-A9DA-189718377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E349-FB4A-4F5F-9B42-F88049008032}" type="datetimeFigureOut">
              <a:rPr lang="pt-BR" smtClean="0"/>
              <a:t>25/10/2021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9E7B75-DAFF-4649-80ED-1837C5F19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D2E1D6-BF76-468F-86A7-792F3464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C43C-AEF4-4601-955D-7E5FA9D85C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14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050C0-0581-406B-B03B-0022F135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1D477B-53C5-4269-B0E6-D88DFAAE1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C920BA-4F47-42DB-B87A-614938F3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E349-FB4A-4F5F-9B42-F88049008032}" type="datetimeFigureOut">
              <a:rPr lang="pt-BR" smtClean="0"/>
              <a:t>25/10/2021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A54615-42A6-46D1-B278-4D7CE626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47BEB1-F717-4957-B527-B2993081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C43C-AEF4-4601-955D-7E5FA9D85C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29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D196CA-B978-4958-B48B-F53F9E019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3294FB5-9C90-4030-BF54-EBB2B8E10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78C690-8930-47F9-9EB0-F8AEA668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E349-FB4A-4F5F-9B42-F88049008032}" type="datetimeFigureOut">
              <a:rPr lang="pt-BR" smtClean="0"/>
              <a:t>25/10/2021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93785D-D9F0-4FC5-9CDB-1E04405C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3EDFD0-B3FA-43FB-88D3-4451E3EEC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C43C-AEF4-4601-955D-7E5FA9D85C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58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BBB9D-812F-4E11-A821-92F5063B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251F6F-E4FB-411A-9B63-837713281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024B4B-0515-44BB-B94D-1669BA6B1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E349-FB4A-4F5F-9B42-F88049008032}" type="datetimeFigureOut">
              <a:rPr lang="pt-BR" smtClean="0"/>
              <a:t>25/10/2021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9AF721-7251-499B-80D0-FCC42D6D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6F166A-070F-4DF3-9043-B20162F03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C43C-AEF4-4601-955D-7E5FA9D85C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90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3CA17-FE4A-424B-AEBD-43650CF86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6D58E7-1726-4BDA-9908-49496741B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14B733-149C-4135-B00F-F5B66747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E349-FB4A-4F5F-9B42-F88049008032}" type="datetimeFigureOut">
              <a:rPr lang="pt-BR" smtClean="0"/>
              <a:t>25/10/2021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C11855-E9D2-4B88-A582-67D6480F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BDEA79-770D-4702-BDB9-6FD28783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C43C-AEF4-4601-955D-7E5FA9D85C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99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6C0DA-B386-42B1-B53C-C14ED53A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17379C-1FAB-40B6-AEB9-30311D9DA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7046FF-5C92-486B-8918-0D3F3347E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37D06C-FD17-4AB4-A106-838110EF7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E349-FB4A-4F5F-9B42-F88049008032}" type="datetimeFigureOut">
              <a:rPr lang="pt-BR" smtClean="0"/>
              <a:t>25/10/2021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838FDA-4128-4AF0-AF6C-3B08F5FC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4D8BD1-1C5A-4F25-8F57-68EE4FD19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C43C-AEF4-4601-955D-7E5FA9D85C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02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971B1-909D-4C11-995E-08075BB4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4C2E9C-A4BC-4009-855B-64B65522D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95137F-5654-44AD-B69D-36D892407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F2F5EE7-006C-44AA-90E0-4ACA696A5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C08423-3C0E-4EBA-B455-3C7BB288B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47EA1AC-FEFF-443B-A05D-BB73669C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E349-FB4A-4F5F-9B42-F88049008032}" type="datetimeFigureOut">
              <a:rPr lang="pt-BR" smtClean="0"/>
              <a:t>25/10/2021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BE3679-E0E7-4F85-8CE6-30BD4C7F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DD33D9A-A908-4056-9EC0-E9E23CFA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C43C-AEF4-4601-955D-7E5FA9D85C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68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28D60-A301-41A3-9879-8F865668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2C2473A-9B1F-4023-BD29-24B55759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E349-FB4A-4F5F-9B42-F88049008032}" type="datetimeFigureOut">
              <a:rPr lang="pt-BR" smtClean="0"/>
              <a:t>25/10/2021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970D37-3B5E-47C7-9197-F1692189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10FC8B-A58C-4C38-9954-8AD5C291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C43C-AEF4-4601-955D-7E5FA9D85C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68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2A28C03-3142-48EB-AC04-3434F130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E349-FB4A-4F5F-9B42-F88049008032}" type="datetimeFigureOut">
              <a:rPr lang="pt-BR" smtClean="0"/>
              <a:t>25/10/2021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53EFAFA-6A73-4246-A4CD-C2837E6A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440B8D-0E96-481A-9082-4924C134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C43C-AEF4-4601-955D-7E5FA9D85C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58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70F6B-53F4-41C0-BBBA-8E07B84E0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BF9DEF-0144-4985-B017-545737EB4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F47953-A285-4CC0-9142-CFF993F5D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DE3AEF-4478-4350-870C-9759DF99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E349-FB4A-4F5F-9B42-F88049008032}" type="datetimeFigureOut">
              <a:rPr lang="pt-BR" smtClean="0"/>
              <a:t>25/10/2021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E535B8-9E85-4BA6-950B-899280DF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F4D831-1A6D-4E6C-AF08-FA67E3A5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C43C-AEF4-4601-955D-7E5FA9D85C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73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5E316-8A1E-4A9E-A7AB-12AC86C0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6C80CC-F61C-473C-94FD-05AB5E8556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5C2049-8877-4D08-9DD7-13574A50E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7AB7C9-738D-4C95-A1D3-F6D1D71E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E349-FB4A-4F5F-9B42-F88049008032}" type="datetimeFigureOut">
              <a:rPr lang="pt-BR" smtClean="0"/>
              <a:t>25/10/2021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F619F7-06FC-4A14-8556-B3B945FC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EC5B73-784F-4C00-8603-F511661E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C43C-AEF4-4601-955D-7E5FA9D85C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74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120DE8-5CCE-4041-B2FB-88ED9A772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9B293F-CAB1-4072-ABE4-E84C196CE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077723-A8E7-4ECC-9078-07E5F33F6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5E349-FB4A-4F5F-9B42-F88049008032}" type="datetimeFigureOut">
              <a:rPr lang="pt-BR" smtClean="0"/>
              <a:t>25/10/2021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8DCCA9-2E86-4E43-896F-6E9B72089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3BFEF6-563B-4AFE-95E1-0F9E347D1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CC43C-AEF4-4601-955D-7E5FA9D85C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5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8D37C-2923-4BBA-A049-AA3CE9304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30F4A0-8C47-461D-AB8E-880F7C377E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EEE3E7D-DE2B-4E12-83C5-A2A23E08C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CF14CCA-3B51-40D0-B47F-790429D11604}"/>
              </a:ext>
            </a:extLst>
          </p:cNvPr>
          <p:cNvSpPr txBox="1"/>
          <p:nvPr/>
        </p:nvSpPr>
        <p:spPr>
          <a:xfrm>
            <a:off x="61404" y="5411568"/>
            <a:ext cx="12069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Quando colocamos o usuário em letra minúscula aparece essa mensagem de erro.</a:t>
            </a:r>
          </a:p>
          <a:p>
            <a:r>
              <a:rPr lang="pt-BR" dirty="0"/>
              <a:t>Precisamos travar a letra em maiúscula para corrigir esse problema e também adicionar um “flag” para listar todos os usuários cadastrados e facilitar a seleção.</a:t>
            </a:r>
          </a:p>
        </p:txBody>
      </p:sp>
    </p:spTree>
    <p:extLst>
      <p:ext uri="{BB962C8B-B14F-4D97-AF65-F5344CB8AC3E}">
        <p14:creationId xmlns:p14="http://schemas.microsoft.com/office/powerpoint/2010/main" val="191332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6A716F1-305B-46E0-A7A5-00FEC28F0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54B1FE7-A948-4F97-BD39-3244BED080D0}"/>
              </a:ext>
            </a:extLst>
          </p:cNvPr>
          <p:cNvSpPr/>
          <p:nvPr/>
        </p:nvSpPr>
        <p:spPr>
          <a:xfrm>
            <a:off x="3355759" y="1358283"/>
            <a:ext cx="1944210" cy="4083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F269822-F053-4E3A-B2D8-4573552BBF09}"/>
              </a:ext>
            </a:extLst>
          </p:cNvPr>
          <p:cNvSpPr txBox="1"/>
          <p:nvPr/>
        </p:nvSpPr>
        <p:spPr>
          <a:xfrm>
            <a:off x="5433134" y="1377803"/>
            <a:ext cx="587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Alterar o nome para: Lotação (UA/HA) x Suporte (UA/HA)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8A94FBD-3A9E-4F6A-A414-CD21A3334414}"/>
              </a:ext>
            </a:extLst>
          </p:cNvPr>
          <p:cNvSpPr/>
          <p:nvPr/>
        </p:nvSpPr>
        <p:spPr>
          <a:xfrm>
            <a:off x="3355759" y="2647025"/>
            <a:ext cx="1313895" cy="4083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F8396AD-BEC9-481C-A993-642F69869FAF}"/>
              </a:ext>
            </a:extLst>
          </p:cNvPr>
          <p:cNvSpPr txBox="1"/>
          <p:nvPr/>
        </p:nvSpPr>
        <p:spPr>
          <a:xfrm>
            <a:off x="4731799" y="2666545"/>
            <a:ext cx="6853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Alterar o nome para: Eficiência de Pastejo (%)</a:t>
            </a:r>
          </a:p>
          <a:p>
            <a:r>
              <a:rPr lang="pt-BR" dirty="0">
                <a:solidFill>
                  <a:srgbClr val="0070C0"/>
                </a:solidFill>
              </a:rPr>
              <a:t>Adicionar o formato de percentual (%) nos números do gráfico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B76D02-6520-4800-A0C9-8B76BD3E87D4}"/>
              </a:ext>
            </a:extLst>
          </p:cNvPr>
          <p:cNvSpPr/>
          <p:nvPr/>
        </p:nvSpPr>
        <p:spPr>
          <a:xfrm>
            <a:off x="5527829" y="665538"/>
            <a:ext cx="97062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F8A2035-E08A-4822-B724-5D5B2D1FD8E1}"/>
              </a:ext>
            </a:extLst>
          </p:cNvPr>
          <p:cNvSpPr/>
          <p:nvPr/>
        </p:nvSpPr>
        <p:spPr>
          <a:xfrm>
            <a:off x="6745549" y="665538"/>
            <a:ext cx="97062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7FA2D94-750A-4EBF-99B7-2153AAC631D4}"/>
              </a:ext>
            </a:extLst>
          </p:cNvPr>
          <p:cNvSpPr txBox="1"/>
          <p:nvPr/>
        </p:nvSpPr>
        <p:spPr>
          <a:xfrm>
            <a:off x="5644348" y="1116193"/>
            <a:ext cx="22024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rgbClr val="0070C0"/>
                </a:solidFill>
              </a:rPr>
              <a:t>Identificar como Macho / Fêmea</a:t>
            </a:r>
          </a:p>
        </p:txBody>
      </p:sp>
    </p:spTree>
    <p:extLst>
      <p:ext uri="{BB962C8B-B14F-4D97-AF65-F5344CB8AC3E}">
        <p14:creationId xmlns:p14="http://schemas.microsoft.com/office/powerpoint/2010/main" val="2756019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F0A6A8A-A2A3-46CE-ACBF-EAD7DA0F5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E854930-312F-4876-8B99-050F975930E4}"/>
              </a:ext>
            </a:extLst>
          </p:cNvPr>
          <p:cNvSpPr/>
          <p:nvPr/>
        </p:nvSpPr>
        <p:spPr>
          <a:xfrm>
            <a:off x="0" y="932154"/>
            <a:ext cx="3107184" cy="56550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A2267C5-440C-4A8C-9F5A-4936B6BF2334}"/>
              </a:ext>
            </a:extLst>
          </p:cNvPr>
          <p:cNvSpPr txBox="1"/>
          <p:nvPr/>
        </p:nvSpPr>
        <p:spPr>
          <a:xfrm>
            <a:off x="3195962" y="1521326"/>
            <a:ext cx="777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Retirar essa listagem de pastos e colocar somente um filtro para selecionar os pastos da mesma maneira como está o filtro de retiro (acima).</a:t>
            </a:r>
          </a:p>
          <a:p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7470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FFC9EA5CA7F3B4BA8E413C341FD7802" ma:contentTypeVersion="10" ma:contentTypeDescription="Crie um novo documento." ma:contentTypeScope="" ma:versionID="ffdce0c4d71ba03af6b32b380f46a191">
  <xsd:schema xmlns:xsd="http://www.w3.org/2001/XMLSchema" xmlns:xs="http://www.w3.org/2001/XMLSchema" xmlns:p="http://schemas.microsoft.com/office/2006/metadata/properties" xmlns:ns3="832335ad-161a-4502-a0d9-15ecabf5201e" targetNamespace="http://schemas.microsoft.com/office/2006/metadata/properties" ma:root="true" ma:fieldsID="4d2dc8fbd31867e28a7b60eb49c5831d" ns3:_="">
    <xsd:import namespace="832335ad-161a-4502-a0d9-15ecabf5201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335ad-161a-4502-a0d9-15ecabf520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2B7436-84E3-4E3E-80A3-108C27AE90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2335ad-161a-4502-a0d9-15ecabf520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5AFC-17EE-48A4-8EAF-8FF71849D1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80274B-CA25-4572-9F77-CFAED2274C8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109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Gonsalves</dc:creator>
  <cp:lastModifiedBy>Gabriel Gonsalves</cp:lastModifiedBy>
  <cp:revision>1</cp:revision>
  <dcterms:created xsi:type="dcterms:W3CDTF">2021-10-25T14:35:30Z</dcterms:created>
  <dcterms:modified xsi:type="dcterms:W3CDTF">2021-10-25T15:21:22Z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0x0101004FFC9EA5CA7F3B4BA8E413C341FD7802</vt:lpwstr>
  </property>
</Properties>
</file>