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4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9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7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7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7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6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5825-C674-4684-9AA6-5419A55E9886}" type="datetimeFigureOut">
              <a:rPr lang="zh-CN" altLang="en-US" smtClean="0"/>
              <a:t>2020/09/17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DD17-401D-4102-B7A0-CA2929680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5930" y="461638"/>
            <a:ext cx="10647285" cy="38502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并查集：将同一类归为一个集合。如有两个家族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帮派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，判断两个人是否属于同一个帮派。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75928" y="873091"/>
            <a:ext cx="10647285" cy="717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例如：有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个人，编号为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1-10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，有一个数组，表示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每两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个人之前的关系。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[1,2],[2,3],[3,4],[7,8],[8,10],[6,5],[3,6],[10,9]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9012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0550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2088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3626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5164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06702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8240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89778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31316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72854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14392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5928" y="1686678"/>
            <a:ext cx="10203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arent</a:t>
            </a:r>
            <a:r>
              <a:rPr lang="zh-CN" altLang="en-US" dirty="0" smtClean="0"/>
              <a:t>表，每个值，表示当前编号的最上级人员，初始值每个人的最上级为自己。即当</a:t>
            </a:r>
            <a:r>
              <a:rPr lang="en-US" altLang="zh-CN" dirty="0" smtClean="0"/>
              <a:t>parent[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时，表示此时当前为最上级。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为保留位置。更方便逻辑处理。</a:t>
            </a:r>
            <a:endParaRPr lang="en-US" altLang="zh-CN" dirty="0" smtClean="0"/>
          </a:p>
          <a:p>
            <a:r>
              <a:rPr lang="zh-CN" altLang="en-US" dirty="0" smtClean="0"/>
              <a:t>读入每个元素：如</a:t>
            </a:r>
            <a:r>
              <a:rPr lang="en-US" altLang="zh-CN" dirty="0" smtClean="0"/>
              <a:t>[1, 2]</a:t>
            </a:r>
            <a:r>
              <a:rPr lang="zh-CN" altLang="en-US" dirty="0" smtClean="0"/>
              <a:t>，首先找到从表中分别找到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的最上级，</a:t>
            </a:r>
            <a:r>
              <a:rPr lang="en-US" altLang="zh-CN" dirty="0" smtClean="0"/>
              <a:t>parent[1] =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parent[2] = 2</a:t>
            </a:r>
            <a:r>
              <a:rPr lang="zh-CN" altLang="en-US" dirty="0" smtClean="0"/>
              <a:t>。两者目前已是最上级，则将</a:t>
            </a:r>
            <a:r>
              <a:rPr lang="en-US" altLang="zh-CN" dirty="0" smtClean="0"/>
              <a:t>parent[2] </a:t>
            </a:r>
            <a:r>
              <a:rPr lang="zh-CN" altLang="en-US" dirty="0" smtClean="0"/>
              <a:t>合并修改为</a:t>
            </a:r>
            <a:r>
              <a:rPr lang="en-US" altLang="zh-CN" dirty="0" smtClean="0"/>
              <a:t>parent[2] = 1;</a:t>
            </a:r>
          </a:p>
          <a:p>
            <a:r>
              <a:rPr lang="zh-CN" altLang="en-US" dirty="0" smtClean="0"/>
              <a:t>接着读入</a:t>
            </a:r>
            <a:r>
              <a:rPr lang="en-US" altLang="zh-CN" dirty="0" smtClean="0"/>
              <a:t>[2, 3], parent[2] = 1</a:t>
            </a:r>
            <a:r>
              <a:rPr lang="zh-CN" altLang="en-US" dirty="0" smtClean="0"/>
              <a:t>，说明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的上级，但不确定是否为最上级，则继续寻找</a:t>
            </a:r>
            <a:r>
              <a:rPr lang="en-US" altLang="zh-CN" dirty="0" smtClean="0"/>
              <a:t>parent[parent[2]] = 1</a:t>
            </a:r>
            <a:r>
              <a:rPr lang="zh-CN" altLang="en-US" dirty="0" smtClean="0"/>
              <a:t>。此时确定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的最上级。找到</a:t>
            </a:r>
            <a:r>
              <a:rPr lang="en-US" altLang="zh-CN" dirty="0" smtClean="0"/>
              <a:t>parent[3] = 3,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的最上级为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。将</a:t>
            </a:r>
            <a:r>
              <a:rPr lang="en-US" altLang="zh-CN" dirty="0" smtClean="0"/>
              <a:t>parent[3]</a:t>
            </a:r>
            <a:r>
              <a:rPr lang="zh-CN" altLang="en-US" dirty="0" smtClean="0"/>
              <a:t>合并修改为 </a:t>
            </a:r>
            <a:r>
              <a:rPr lang="en-US" altLang="zh-CN" dirty="0" smtClean="0"/>
              <a:t>parent[3] = 1; </a:t>
            </a:r>
            <a:r>
              <a:rPr lang="zh-CN" altLang="en-US" dirty="0" smtClean="0"/>
              <a:t>则整体流程如下：</a:t>
            </a:r>
            <a:r>
              <a:rPr lang="en-US" altLang="zh-CN" dirty="0" smtClean="0"/>
              <a:t> parent(1)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的最上级。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99012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40550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82088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23626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65164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06702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48240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89778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31316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72854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14392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5706702" y="4495617"/>
            <a:ext cx="441084" cy="1216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553458" y="485047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[1,2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199570" y="4517045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parent(1) = 1;</a:t>
            </a:r>
          </a:p>
        </p:txBody>
      </p:sp>
      <p:sp>
        <p:nvSpPr>
          <p:cNvPr id="37" name="矩形 36"/>
          <p:cNvSpPr/>
          <p:nvPr/>
        </p:nvSpPr>
        <p:spPr>
          <a:xfrm>
            <a:off x="6199570" y="5091703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parent(2) = 2;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592795" y="4850478"/>
            <a:ext cx="20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parent[2] = 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082088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82088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53458" y="483474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,3]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199570" y="4517045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parent(2) = 1;</a:t>
            </a:r>
          </a:p>
        </p:txBody>
      </p:sp>
      <p:sp>
        <p:nvSpPr>
          <p:cNvPr id="43" name="矩形 42"/>
          <p:cNvSpPr/>
          <p:nvPr/>
        </p:nvSpPr>
        <p:spPr>
          <a:xfrm>
            <a:off x="6199570" y="5091703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parent(3) = 3;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581629" y="4850478"/>
            <a:ext cx="20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parent[3] = 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623626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23626" y="3813977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53458" y="484261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[3,4]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99570" y="4515387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parent(3) = 1;</a:t>
            </a:r>
          </a:p>
        </p:txBody>
      </p:sp>
      <p:sp>
        <p:nvSpPr>
          <p:cNvPr id="50" name="矩形 49"/>
          <p:cNvSpPr/>
          <p:nvPr/>
        </p:nvSpPr>
        <p:spPr>
          <a:xfrm>
            <a:off x="6197911" y="5096781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parent(4) = 4;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592794" y="4850478"/>
            <a:ext cx="20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parent[4] = 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165164" y="5851228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165164" y="3809118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51799" y="485047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[7,8]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203493" y="4521628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parent(7) = 7;</a:t>
            </a:r>
          </a:p>
        </p:txBody>
      </p:sp>
      <p:sp>
        <p:nvSpPr>
          <p:cNvPr id="56" name="矩形 55"/>
          <p:cNvSpPr/>
          <p:nvPr/>
        </p:nvSpPr>
        <p:spPr>
          <a:xfrm>
            <a:off x="6196252" y="5103737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parent(8) = 8;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581628" y="4850478"/>
            <a:ext cx="20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parent[8] = 7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331316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31316" y="380407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551799" y="485047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[8,10]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202639" y="4517016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parent(8) = 7;</a:t>
            </a:r>
          </a:p>
        </p:txBody>
      </p:sp>
      <p:sp>
        <p:nvSpPr>
          <p:cNvPr id="62" name="矩形 61"/>
          <p:cNvSpPr/>
          <p:nvPr/>
        </p:nvSpPr>
        <p:spPr>
          <a:xfrm>
            <a:off x="6203494" y="5098896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parent(10) = 10;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581628" y="4850478"/>
            <a:ext cx="214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parent[10] = 7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8414392" y="380407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414392" y="584844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547875" y="484261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[6,5]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189825" y="4515157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parent(6) = 6;</a:t>
            </a:r>
          </a:p>
        </p:txBody>
      </p:sp>
      <p:sp>
        <p:nvSpPr>
          <p:cNvPr id="68" name="矩形 67"/>
          <p:cNvSpPr/>
          <p:nvPr/>
        </p:nvSpPr>
        <p:spPr>
          <a:xfrm>
            <a:off x="6210736" y="5105395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parent(5) = 5;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581627" y="4859735"/>
            <a:ext cx="214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parent[5] = 6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709720" y="5845525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706702" y="3812928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544030" y="484156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[3,6]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6201785" y="4512800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parent(3) = 1;</a:t>
            </a:r>
          </a:p>
        </p:txBody>
      </p:sp>
      <p:sp>
        <p:nvSpPr>
          <p:cNvPr id="74" name="矩形 73"/>
          <p:cNvSpPr/>
          <p:nvPr/>
        </p:nvSpPr>
        <p:spPr>
          <a:xfrm>
            <a:off x="6203493" y="5094980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parent(6) = 6;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8581626" y="4841221"/>
            <a:ext cx="214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parent[6] = 1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248240" y="3809118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248240" y="5854245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51797" y="485047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读入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[10,9]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203493" y="4518106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parent(10) = 7;</a:t>
            </a:r>
          </a:p>
        </p:txBody>
      </p:sp>
      <p:sp>
        <p:nvSpPr>
          <p:cNvPr id="80" name="矩形 79"/>
          <p:cNvSpPr/>
          <p:nvPr/>
        </p:nvSpPr>
        <p:spPr>
          <a:xfrm>
            <a:off x="6209076" y="5094422"/>
            <a:ext cx="192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parent(9) = 9;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572120" y="4850478"/>
            <a:ext cx="214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parent[9] = 7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875872" y="5845525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69413" y="3804074"/>
            <a:ext cx="541538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34577" y="4491538"/>
            <a:ext cx="411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后续判断两个人是否有相关的重复读入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/>
              <a:t>i</a:t>
            </a:r>
            <a:r>
              <a:rPr lang="en-US" altLang="zh-CN" dirty="0" smtClean="0"/>
              <a:t>, j]</a:t>
            </a:r>
            <a:r>
              <a:rPr lang="zh-CN" altLang="en-US" dirty="0" smtClean="0"/>
              <a:t>和比较</a:t>
            </a:r>
            <a:r>
              <a:rPr lang="en-US" altLang="zh-CN" dirty="0" smtClean="0"/>
              <a:t>parent(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parent(j) 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/>
              <a:t>获取</a:t>
            </a:r>
            <a:r>
              <a:rPr lang="en-US" altLang="zh-CN" dirty="0" smtClean="0"/>
              <a:t>parent(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parent(j)</a:t>
            </a:r>
            <a:r>
              <a:rPr lang="zh-CN" altLang="en-US" dirty="0" smtClean="0"/>
              <a:t>进行路径压缩，优化下次读取的时间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8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2.29167E-6 7.40741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2.08333E-7 1.8518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2.08333E-7 -4.44444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8.33333E-7 7.40741E-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-4.44444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2.08333E-7 0.0002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2.08333E-7 0.00023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2.29167E-6 0.00023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2.29167E-6 0.00023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2.08333E-7 0.00023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00023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8.33333E-7 0.00023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2.5E-6 0.00023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-6.25E-7 0.00023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2.08333E-7 0.00024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2.29167E-6 0.00023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4.79167E-6 0.00023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6.25E-7 0.00023 " pathEditMode="relative" rAng="0" ptsTypes="AA">
                                      <p:cBhvr>
                                        <p:cTn id="1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6.25E-7 0.00023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2.91667E-6 0.00023 " pathEditMode="relative" rAng="0" ptsTypes="AA">
                                      <p:cBhvr>
                                        <p:cTn id="2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2.91667E-6 0.00023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0.00023 " pathEditMode="relative" rAng="0" ptsTypes="AA">
                                      <p:cBhvr>
                                        <p:cTn id="2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1.66667E-6 0.00023 " pathEditMode="relative" rAng="0" ptsTypes="AA">
                                      <p:cBhvr>
                                        <p:cTn id="2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2.91667E-6 0.00023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3.54167E-6 0.00023 " pathEditMode="relative" rAng="0" ptsTypes="AA">
                                      <p:cBhvr>
                                        <p:cTn id="28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-4.16667E-7 0.00024 " pathEditMode="relative" rAng="0" ptsTypes="AA">
                                      <p:cBhvr>
                                        <p:cTn id="2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6.25E-7 0.00023 " pathEditMode="relative" rAng="0" ptsTypes="AA">
                                      <p:cBhvr>
                                        <p:cTn id="29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2.91667E-6 0.00023 " pathEditMode="relative" rAng="0" ptsTypes="AA">
                                      <p:cBhvr>
                                        <p:cTn id="3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4.79167E-6 0.00023 " pathEditMode="relative" rAng="0" ptsTypes="AA">
                                      <p:cBhvr>
                                        <p:cTn id="3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6.25E-7 0.00023 " pathEditMode="relative" rAng="0" ptsTypes="AA">
                                      <p:cBhvr>
                                        <p:cTn id="33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0.00023 " pathEditMode="relative" rAng="0" ptsTypes="AA">
                                      <p:cBhvr>
                                        <p:cTn id="3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4.16667E-6 0.00023 " pathEditMode="relative" rAng="0" ptsTypes="AA">
                                      <p:cBhvr>
                                        <p:cTn id="34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1.04167E-6 -1.11111E-6 " pathEditMode="relative" rAng="0" ptsTypes="AA">
                                      <p:cBhvr>
                                        <p:cTn id="37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23" grpId="0" animBg="1"/>
      <p:bldP spid="35" grpId="0"/>
      <p:bldP spid="35" grpId="1"/>
      <p:bldP spid="35" grpId="2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  <p:bldP spid="39" grpId="0" animBg="1"/>
      <p:bldP spid="40" grpId="0" animBg="1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5" grpId="0"/>
      <p:bldP spid="45" grpId="1"/>
      <p:bldP spid="45" grpId="2"/>
      <p:bldP spid="46" grpId="0" animBg="1"/>
      <p:bldP spid="47" grpId="0" animBg="1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1" grpId="2"/>
      <p:bldP spid="52" grpId="0" animBg="1"/>
      <p:bldP spid="53" grpId="0" animBg="1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  <p:bldP spid="57" grpId="0"/>
      <p:bldP spid="57" grpId="1"/>
      <p:bldP spid="57" grpId="2"/>
      <p:bldP spid="58" grpId="0" animBg="1"/>
      <p:bldP spid="59" grpId="0" animBg="1"/>
      <p:bldP spid="60" grpId="0"/>
      <p:bldP spid="60" grpId="1"/>
      <p:bldP spid="60" grpId="2"/>
      <p:bldP spid="61" grpId="0"/>
      <p:bldP spid="61" grpId="1"/>
      <p:bldP spid="61" grpId="2"/>
      <p:bldP spid="62" grpId="0"/>
      <p:bldP spid="62" grpId="1"/>
      <p:bldP spid="62" grpId="2"/>
      <p:bldP spid="63" grpId="0"/>
      <p:bldP spid="63" grpId="1"/>
      <p:bldP spid="63" grpId="2"/>
      <p:bldP spid="64" grpId="0" animBg="1"/>
      <p:bldP spid="65" grpId="0" animBg="1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70" grpId="0" animBg="1"/>
      <p:bldP spid="71" grpId="0" animBg="1"/>
      <p:bldP spid="72" grpId="0"/>
      <p:bldP spid="72" grpId="1"/>
      <p:bldP spid="72" grpId="2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 animBg="1"/>
      <p:bldP spid="77" grpId="0" animBg="1"/>
      <p:bldP spid="78" grpId="0"/>
      <p:bldP spid="78" grpId="1"/>
      <p:bldP spid="78" grpId="2"/>
      <p:bldP spid="79" grpId="0"/>
      <p:bldP spid="79" grpId="1"/>
      <p:bldP spid="79" grpId="2"/>
      <p:bldP spid="80" grpId="0"/>
      <p:bldP spid="80" grpId="1"/>
      <p:bldP spid="80" grpId="2"/>
      <p:bldP spid="81" grpId="0"/>
      <p:bldP spid="81" grpId="1"/>
      <p:bldP spid="81" grpId="2"/>
      <p:bldP spid="82" grpId="0" animBg="1"/>
      <p:bldP spid="83" grpId="0" animBg="1"/>
      <p:bldP spid="84" grpId="0"/>
      <p:bldP spid="84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484</Words>
  <Application>Microsoft Office PowerPoint</Application>
  <PresentationFormat>宽屏</PresentationFormat>
  <Paragraphs>79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并查集：将同一类归为一个集合。如有两个家族(帮派)，判断两个人是否属于同一个帮派。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并查集：</dc:title>
  <dc:creator>王嗣政</dc:creator>
  <cp:lastModifiedBy>王嗣政</cp:lastModifiedBy>
  <cp:revision>13</cp:revision>
  <dcterms:created xsi:type="dcterms:W3CDTF">2020-09-17T06:03:19Z</dcterms:created>
  <dcterms:modified xsi:type="dcterms:W3CDTF">2020-09-17T08:51:01Z</dcterms:modified>
</cp:coreProperties>
</file>