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1BB64-9FD8-4715-A4DC-ADE78876354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64E3-9E0C-4D66-9A5D-F61AAD21E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9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531E0-73D5-432A-80D7-393D2AD77D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D7F1-6AA4-4692-BB66-1868D5C5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58152E-7C34-45EC-B033-48012FE8D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13C11-1EB3-4D68-87C6-E7B73E80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D1FBD-2BED-48B4-B2EB-49CF4E9F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F83D2-63C7-406B-BE54-5B1890C6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7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DFB6D-A7E4-446B-B0E9-C8EA4120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B074A-54A0-4DDD-8BE6-7F183FCCD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37D45-5899-43A9-A667-C46A775D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BF5D7-447F-4590-A56A-F4CE4E90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4EB6F-5814-4EE9-A685-A4BD6AD8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4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675B56-30D0-4C60-AFA2-CE5796B0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AE700-B299-4E8C-A992-0CF5FA9E5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8B5BD-166B-4788-BC40-FAA3259A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945A3-2D67-4820-91B8-4DCA5264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16C97-44A7-4E32-B752-600D8EF3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7B26B-2840-4D66-887C-A42178A7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102D3-DD40-4EAD-822A-72D28FDA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BE6CB-E78F-46F1-8DB3-96CA2FB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9E414-D934-458D-9F52-C84F45D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A473E-4D78-42F4-82E4-0E400C04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9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957A8-A08F-4BDE-98E1-79C34AEC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CF6B7-2BDC-4DC5-8FFB-CC661033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79765-CCAD-46C7-9F34-D972AB6F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79C77-487D-4FB2-A533-2F1E2029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17F61-9D8C-4136-BC90-07D350D3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2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5F2A2-C59E-41B0-9D14-D208C845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19EA9-422A-45CE-B045-35ACAE393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71095-9DA8-4AE1-AD98-C00EE65E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D63F8-19EA-4919-8E98-38BFC9D8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6E239-4BF3-4153-B55B-1825AA0E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5E489-2720-4242-B241-F41C71B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1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C6D6-A46B-479A-8B48-6F0E234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14606-3DDF-4FCF-BD5A-FE02BA0D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736F7-CD70-45AB-85F9-779CF1A1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CD77D-285D-451D-8DA8-D98C1D717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F98C35-8C0B-4591-B545-BC9E0D1AB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B70CB-75BD-4D1F-A18D-51FFFCC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3730D4-0E86-4FD2-973E-A49C9826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6795B1-32C0-4EE0-BA99-B777F7E7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8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FD591-E1AF-4FF7-B7D4-5893880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11DB5-3C16-41A1-A7BF-83C8B2FA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A637-C58F-469B-AF0E-E7B34F9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CE319-72FA-42C2-AC2C-810F1E9F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BF8EB5-CB50-4A40-AE14-96CE7E81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A62D9-72B0-4C48-8976-F185F200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57460-0F4E-4304-A788-2CC7EEC0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4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B6D8-2F37-4A3C-84A3-B51F9E3D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FB203-A529-4559-B51D-C504A5D1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4B689-E401-4F93-86E3-611208511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EBC42-1DB3-478F-A8E2-7A0C43EC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BBF28-53E8-4DC2-B250-5E3544B9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3BF4B-4334-411A-91F3-4E1BD53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8AC4B-5728-4C0E-96BD-DE776302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4ACF4-D11E-4F3F-8A4A-246A54CF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26D1-3505-4FAF-9446-BA102C22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8E370-453D-404D-ACD1-9C6D879C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72961-4305-46E8-8FB9-1D0FA196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B3AD4-144C-4133-A9EC-0A1580A7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6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329B32-A810-4B69-B255-3439D717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0FA3A-1EA4-48ED-BF22-F3D5B97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F16C5-775E-47DB-9D46-97F85589D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F65F-9DAF-425E-8260-28FB67B104B2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9DA0A-2625-427E-BB9F-BF191FC9F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BDECA-90E8-4AD6-ADB6-3CC4FA3CA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921C-8E1C-4D0E-8C19-615CF623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4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C28D9D8-14A4-47BE-BE56-91041974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688" y="211313"/>
            <a:ext cx="5860212" cy="100446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"BCBABCDABDABCDABE"</a:t>
            </a: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"ABCDABE"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3E714DF-BCFF-4C96-A038-81C5BF6E1952}"/>
              </a:ext>
            </a:extLst>
          </p:cNvPr>
          <p:cNvGrpSpPr/>
          <p:nvPr/>
        </p:nvGrpSpPr>
        <p:grpSpPr>
          <a:xfrm>
            <a:off x="772688" y="2083169"/>
            <a:ext cx="9944100" cy="1246425"/>
            <a:chOff x="852292" y="2893300"/>
            <a:chExt cx="9944100" cy="124642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FA9A7F91-8352-40BB-9496-9CAFD98EF53E}"/>
                </a:ext>
              </a:extLst>
            </p:cNvPr>
            <p:cNvGrpSpPr/>
            <p:nvPr/>
          </p:nvGrpSpPr>
          <p:grpSpPr>
            <a:xfrm>
              <a:off x="852292" y="3561875"/>
              <a:ext cx="9944100" cy="577850"/>
              <a:chOff x="749300" y="2063750"/>
              <a:chExt cx="9944100" cy="57785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066A469-F9CC-471C-905C-CB715EC79676}"/>
                  </a:ext>
                </a:extLst>
              </p:cNvPr>
              <p:cNvSpPr/>
              <p:nvPr/>
            </p:nvSpPr>
            <p:spPr>
              <a:xfrm>
                <a:off x="7493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72F0754-DE83-4139-BB5A-9B11948D4380}"/>
                  </a:ext>
                </a:extLst>
              </p:cNvPr>
              <p:cNvSpPr/>
              <p:nvPr/>
            </p:nvSpPr>
            <p:spPr>
              <a:xfrm>
                <a:off x="13017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FD52B91-8B1E-450E-92DA-36C77A580C9E}"/>
                  </a:ext>
                </a:extLst>
              </p:cNvPr>
              <p:cNvSpPr/>
              <p:nvPr/>
            </p:nvSpPr>
            <p:spPr>
              <a:xfrm>
                <a:off x="18542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366BF03-4A1D-4A6D-9F7F-586C047C7F4F}"/>
                  </a:ext>
                </a:extLst>
              </p:cNvPr>
              <p:cNvSpPr/>
              <p:nvPr/>
            </p:nvSpPr>
            <p:spPr>
              <a:xfrm>
                <a:off x="24066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2BF0C9A-974D-425C-8E63-404DDE222CA4}"/>
                  </a:ext>
                </a:extLst>
              </p:cNvPr>
              <p:cNvSpPr/>
              <p:nvPr/>
            </p:nvSpPr>
            <p:spPr>
              <a:xfrm>
                <a:off x="29591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34C0926-6D86-4C7A-9AE6-D7B42CEC7529}"/>
                  </a:ext>
                </a:extLst>
              </p:cNvPr>
              <p:cNvSpPr/>
              <p:nvPr/>
            </p:nvSpPr>
            <p:spPr>
              <a:xfrm>
                <a:off x="35115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ED50167-647E-4AAF-A2A6-5696EEBFFDE8}"/>
                  </a:ext>
                </a:extLst>
              </p:cNvPr>
              <p:cNvSpPr/>
              <p:nvPr/>
            </p:nvSpPr>
            <p:spPr>
              <a:xfrm>
                <a:off x="40640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108233-042B-4FFA-8F3E-14653492124D}"/>
                  </a:ext>
                </a:extLst>
              </p:cNvPr>
              <p:cNvSpPr/>
              <p:nvPr/>
            </p:nvSpPr>
            <p:spPr>
              <a:xfrm>
                <a:off x="46164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3AADC82-5B5D-41E5-BACB-B5324F89248A}"/>
                  </a:ext>
                </a:extLst>
              </p:cNvPr>
              <p:cNvSpPr/>
              <p:nvPr/>
            </p:nvSpPr>
            <p:spPr>
              <a:xfrm>
                <a:off x="51689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7772B7D-D463-4D50-B52E-4B3E1DA1AA55}"/>
                  </a:ext>
                </a:extLst>
              </p:cNvPr>
              <p:cNvSpPr/>
              <p:nvPr/>
            </p:nvSpPr>
            <p:spPr>
              <a:xfrm>
                <a:off x="57213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9D0E587-EF29-4D56-9543-5533A52B2047}"/>
                  </a:ext>
                </a:extLst>
              </p:cNvPr>
              <p:cNvSpPr/>
              <p:nvPr/>
            </p:nvSpPr>
            <p:spPr>
              <a:xfrm>
                <a:off x="62738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D7ADBD3-A851-405E-A7E2-F563A7534D79}"/>
                  </a:ext>
                </a:extLst>
              </p:cNvPr>
              <p:cNvSpPr/>
              <p:nvPr/>
            </p:nvSpPr>
            <p:spPr>
              <a:xfrm>
                <a:off x="68262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E0D9B56-1A81-47F6-8BBC-0471594D880F}"/>
                  </a:ext>
                </a:extLst>
              </p:cNvPr>
              <p:cNvSpPr/>
              <p:nvPr/>
            </p:nvSpPr>
            <p:spPr>
              <a:xfrm>
                <a:off x="73787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B0C1D0C-AF53-4B03-B380-B6D54DFE3E47}"/>
                  </a:ext>
                </a:extLst>
              </p:cNvPr>
              <p:cNvSpPr/>
              <p:nvPr/>
            </p:nvSpPr>
            <p:spPr>
              <a:xfrm>
                <a:off x="79311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4A7D11D-962F-410C-8124-EB162A9E78EF}"/>
                  </a:ext>
                </a:extLst>
              </p:cNvPr>
              <p:cNvSpPr/>
              <p:nvPr/>
            </p:nvSpPr>
            <p:spPr>
              <a:xfrm>
                <a:off x="84836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0A96199-CE28-4DFF-86D1-6787FAAFD15C}"/>
                  </a:ext>
                </a:extLst>
              </p:cNvPr>
              <p:cNvSpPr/>
              <p:nvPr/>
            </p:nvSpPr>
            <p:spPr>
              <a:xfrm>
                <a:off x="90360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82821B5-8900-4A06-B608-F028AE7ADE42}"/>
                  </a:ext>
                </a:extLst>
              </p:cNvPr>
              <p:cNvSpPr/>
              <p:nvPr/>
            </p:nvSpPr>
            <p:spPr>
              <a:xfrm>
                <a:off x="95885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F2EB594-8B8F-4D31-9A0C-423E6EB17862}"/>
                  </a:ext>
                </a:extLst>
              </p:cNvPr>
              <p:cNvSpPr/>
              <p:nvPr/>
            </p:nvSpPr>
            <p:spPr>
              <a:xfrm>
                <a:off x="101409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5DA87EB-470D-40CB-B24E-C74E49E57BD2}"/>
                </a:ext>
              </a:extLst>
            </p:cNvPr>
            <p:cNvGrpSpPr/>
            <p:nvPr/>
          </p:nvGrpSpPr>
          <p:grpSpPr>
            <a:xfrm>
              <a:off x="852292" y="2893300"/>
              <a:ext cx="9944100" cy="577850"/>
              <a:chOff x="749300" y="2063750"/>
              <a:chExt cx="9944100" cy="577850"/>
            </a:xfrm>
            <a:solidFill>
              <a:schemeClr val="bg1"/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04EFFC0D-8DAB-469C-8C11-4CBB114D1236}"/>
                  </a:ext>
                </a:extLst>
              </p:cNvPr>
              <p:cNvSpPr/>
              <p:nvPr/>
            </p:nvSpPr>
            <p:spPr>
              <a:xfrm>
                <a:off x="7493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874D3EC-DDFA-4B80-8CFF-37FF03CD3F27}"/>
                  </a:ext>
                </a:extLst>
              </p:cNvPr>
              <p:cNvSpPr/>
              <p:nvPr/>
            </p:nvSpPr>
            <p:spPr>
              <a:xfrm>
                <a:off x="13017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6D17DD5-F186-4077-80B9-022E9D13A58D}"/>
                  </a:ext>
                </a:extLst>
              </p:cNvPr>
              <p:cNvSpPr/>
              <p:nvPr/>
            </p:nvSpPr>
            <p:spPr>
              <a:xfrm>
                <a:off x="18542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9FFD163-E5DA-4B9C-9949-E471F99CF9D9}"/>
                  </a:ext>
                </a:extLst>
              </p:cNvPr>
              <p:cNvSpPr/>
              <p:nvPr/>
            </p:nvSpPr>
            <p:spPr>
              <a:xfrm>
                <a:off x="24066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89F2389-4294-4786-8C6C-3CAE9465E09E}"/>
                  </a:ext>
                </a:extLst>
              </p:cNvPr>
              <p:cNvSpPr/>
              <p:nvPr/>
            </p:nvSpPr>
            <p:spPr>
              <a:xfrm>
                <a:off x="29591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D056874-1C57-45F2-89C1-D0FE26D670D7}"/>
                  </a:ext>
                </a:extLst>
              </p:cNvPr>
              <p:cNvSpPr/>
              <p:nvPr/>
            </p:nvSpPr>
            <p:spPr>
              <a:xfrm>
                <a:off x="35115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F0A25FB-969F-4929-90EA-F389EA4A7499}"/>
                  </a:ext>
                </a:extLst>
              </p:cNvPr>
              <p:cNvSpPr/>
              <p:nvPr/>
            </p:nvSpPr>
            <p:spPr>
              <a:xfrm>
                <a:off x="40640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AE2D2A5-3C96-414F-9677-3CEED5F81850}"/>
                  </a:ext>
                </a:extLst>
              </p:cNvPr>
              <p:cNvSpPr/>
              <p:nvPr/>
            </p:nvSpPr>
            <p:spPr>
              <a:xfrm>
                <a:off x="46164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D21E8E4-9A73-474B-8F19-406FAE31E1DA}"/>
                  </a:ext>
                </a:extLst>
              </p:cNvPr>
              <p:cNvSpPr/>
              <p:nvPr/>
            </p:nvSpPr>
            <p:spPr>
              <a:xfrm>
                <a:off x="51689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BF6C061-0BE0-4F90-A523-D354064AB10F}"/>
                  </a:ext>
                </a:extLst>
              </p:cNvPr>
              <p:cNvSpPr/>
              <p:nvPr/>
            </p:nvSpPr>
            <p:spPr>
              <a:xfrm>
                <a:off x="57213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9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56B7744-329C-4EDA-8307-6B9F786EE9F6}"/>
                  </a:ext>
                </a:extLst>
              </p:cNvPr>
              <p:cNvSpPr/>
              <p:nvPr/>
            </p:nvSpPr>
            <p:spPr>
              <a:xfrm>
                <a:off x="62738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E559EC0-6CCB-47AE-8075-A88BD6EB81A2}"/>
                  </a:ext>
                </a:extLst>
              </p:cNvPr>
              <p:cNvSpPr/>
              <p:nvPr/>
            </p:nvSpPr>
            <p:spPr>
              <a:xfrm>
                <a:off x="68262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269D91A-113B-41A8-984C-C32DA096EED8}"/>
                  </a:ext>
                </a:extLst>
              </p:cNvPr>
              <p:cNvSpPr/>
              <p:nvPr/>
            </p:nvSpPr>
            <p:spPr>
              <a:xfrm>
                <a:off x="73787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BB6B6B4-FFA2-41BB-A65C-4D9B6821C12D}"/>
                  </a:ext>
                </a:extLst>
              </p:cNvPr>
              <p:cNvSpPr/>
              <p:nvPr/>
            </p:nvSpPr>
            <p:spPr>
              <a:xfrm>
                <a:off x="79311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13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8B04FFE-8185-4529-B983-075C87E8FB22}"/>
                  </a:ext>
                </a:extLst>
              </p:cNvPr>
              <p:cNvSpPr/>
              <p:nvPr/>
            </p:nvSpPr>
            <p:spPr>
              <a:xfrm>
                <a:off x="84836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14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6E39A67-504B-49F5-8FFC-04811AC2104E}"/>
                  </a:ext>
                </a:extLst>
              </p:cNvPr>
              <p:cNvSpPr/>
              <p:nvPr/>
            </p:nvSpPr>
            <p:spPr>
              <a:xfrm>
                <a:off x="90360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15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C1F78C5-DD60-4898-A39D-BD808E3A04AB}"/>
                  </a:ext>
                </a:extLst>
              </p:cNvPr>
              <p:cNvSpPr/>
              <p:nvPr/>
            </p:nvSpPr>
            <p:spPr>
              <a:xfrm>
                <a:off x="95885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B836EFC-8A87-4158-91FD-FBBD50881A39}"/>
                  </a:ext>
                </a:extLst>
              </p:cNvPr>
              <p:cNvSpPr/>
              <p:nvPr/>
            </p:nvSpPr>
            <p:spPr>
              <a:xfrm>
                <a:off x="101409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17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406772F-04A9-4D24-8C7F-1DF83089AFC4}"/>
              </a:ext>
            </a:extLst>
          </p:cNvPr>
          <p:cNvSpPr txBox="1"/>
          <p:nvPr/>
        </p:nvSpPr>
        <p:spPr>
          <a:xfrm>
            <a:off x="866812" y="1512255"/>
            <a:ext cx="45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5342BFB-9AAF-4D5C-8DD8-F5C5B118C9D2}"/>
              </a:ext>
            </a:extLst>
          </p:cNvPr>
          <p:cNvSpPr txBox="1"/>
          <p:nvPr/>
        </p:nvSpPr>
        <p:spPr>
          <a:xfrm>
            <a:off x="866812" y="41848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D07B8D8-DD88-4CE4-B7C9-F94BC047EE25}"/>
              </a:ext>
            </a:extLst>
          </p:cNvPr>
          <p:cNvGrpSpPr/>
          <p:nvPr/>
        </p:nvGrpSpPr>
        <p:grpSpPr>
          <a:xfrm>
            <a:off x="772688" y="4762132"/>
            <a:ext cx="3881670" cy="1209785"/>
            <a:chOff x="758168" y="4524375"/>
            <a:chExt cx="3881670" cy="1209785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0E921B1-9CFC-4BE9-BBDF-C9E7BB5B0F38}"/>
                </a:ext>
              </a:extLst>
            </p:cNvPr>
            <p:cNvGrpSpPr/>
            <p:nvPr/>
          </p:nvGrpSpPr>
          <p:grpSpPr>
            <a:xfrm>
              <a:off x="772688" y="5156310"/>
              <a:ext cx="3867150" cy="577850"/>
              <a:chOff x="749300" y="3140075"/>
              <a:chExt cx="3867150" cy="577850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BD5251-81F0-45C9-BB14-C5BB0B31B7D5}"/>
                  </a:ext>
                </a:extLst>
              </p:cNvPr>
              <p:cNvSpPr/>
              <p:nvPr/>
            </p:nvSpPr>
            <p:spPr>
              <a:xfrm>
                <a:off x="74930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F030F84-E349-4CED-A1C8-007DB8272512}"/>
                  </a:ext>
                </a:extLst>
              </p:cNvPr>
              <p:cNvSpPr/>
              <p:nvPr/>
            </p:nvSpPr>
            <p:spPr>
              <a:xfrm>
                <a:off x="130175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3190532-DC4A-4028-AA8D-3DDFFE6B336A}"/>
                  </a:ext>
                </a:extLst>
              </p:cNvPr>
              <p:cNvSpPr/>
              <p:nvPr/>
            </p:nvSpPr>
            <p:spPr>
              <a:xfrm>
                <a:off x="185420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6624AD-4B8A-4A70-B21B-A15ED41F4143}"/>
                  </a:ext>
                </a:extLst>
              </p:cNvPr>
              <p:cNvSpPr/>
              <p:nvPr/>
            </p:nvSpPr>
            <p:spPr>
              <a:xfrm>
                <a:off x="240665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1372FAE-F014-4C14-87B9-484156D2B1B0}"/>
                  </a:ext>
                </a:extLst>
              </p:cNvPr>
              <p:cNvSpPr/>
              <p:nvPr/>
            </p:nvSpPr>
            <p:spPr>
              <a:xfrm>
                <a:off x="295910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E357717-BCA6-4CDA-819D-A11E8C6E35D7}"/>
                  </a:ext>
                </a:extLst>
              </p:cNvPr>
              <p:cNvSpPr/>
              <p:nvPr/>
            </p:nvSpPr>
            <p:spPr>
              <a:xfrm>
                <a:off x="351155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BBABE07-FAD1-44A2-96F1-B64B1F514BD9}"/>
                  </a:ext>
                </a:extLst>
              </p:cNvPr>
              <p:cNvSpPr/>
              <p:nvPr/>
            </p:nvSpPr>
            <p:spPr>
              <a:xfrm>
                <a:off x="406400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26DC6391-1BDF-4B9F-902F-6E9E17993450}"/>
                </a:ext>
              </a:extLst>
            </p:cNvPr>
            <p:cNvGrpSpPr/>
            <p:nvPr/>
          </p:nvGrpSpPr>
          <p:grpSpPr>
            <a:xfrm>
              <a:off x="758168" y="4524375"/>
              <a:ext cx="3867150" cy="577850"/>
              <a:chOff x="749300" y="3140075"/>
              <a:chExt cx="3867150" cy="577850"/>
            </a:xfrm>
            <a:solidFill>
              <a:schemeClr val="bg1"/>
            </a:solidFill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CE23EF8-1562-472D-AAEF-205CE59723CC}"/>
                  </a:ext>
                </a:extLst>
              </p:cNvPr>
              <p:cNvSpPr/>
              <p:nvPr/>
            </p:nvSpPr>
            <p:spPr>
              <a:xfrm>
                <a:off x="74930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385E73D-E720-4F25-B07E-4A8A8110C6A6}"/>
                  </a:ext>
                </a:extLst>
              </p:cNvPr>
              <p:cNvSpPr/>
              <p:nvPr/>
            </p:nvSpPr>
            <p:spPr>
              <a:xfrm>
                <a:off x="130175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9992559-9334-44C0-A976-64AB347DC96C}"/>
                  </a:ext>
                </a:extLst>
              </p:cNvPr>
              <p:cNvSpPr/>
              <p:nvPr/>
            </p:nvSpPr>
            <p:spPr>
              <a:xfrm>
                <a:off x="186872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E7E071C-49E7-47EF-9F3B-1C39CF2E588F}"/>
                  </a:ext>
                </a:extLst>
              </p:cNvPr>
              <p:cNvSpPr/>
              <p:nvPr/>
            </p:nvSpPr>
            <p:spPr>
              <a:xfrm>
                <a:off x="240665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C53099C2-C4C5-4AFC-8172-5713B85FA816}"/>
                  </a:ext>
                </a:extLst>
              </p:cNvPr>
              <p:cNvSpPr/>
              <p:nvPr/>
            </p:nvSpPr>
            <p:spPr>
              <a:xfrm>
                <a:off x="295910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EBF102A-DD06-4913-92ED-5304DE834171}"/>
                  </a:ext>
                </a:extLst>
              </p:cNvPr>
              <p:cNvSpPr/>
              <p:nvPr/>
            </p:nvSpPr>
            <p:spPr>
              <a:xfrm>
                <a:off x="351155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7859390-8B0C-482C-A199-9555680B1E2E}"/>
                  </a:ext>
                </a:extLst>
              </p:cNvPr>
              <p:cNvSpPr/>
              <p:nvPr/>
            </p:nvSpPr>
            <p:spPr>
              <a:xfrm>
                <a:off x="406400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45E4C11-EFC4-4966-9089-FADEA4F97ADA}"/>
              </a:ext>
            </a:extLst>
          </p:cNvPr>
          <p:cNvCxnSpPr>
            <a:cxnSpLocks/>
          </p:cNvCxnSpPr>
          <p:nvPr/>
        </p:nvCxnSpPr>
        <p:spPr>
          <a:xfrm>
            <a:off x="1063433" y="3473450"/>
            <a:ext cx="0" cy="711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AFF3722-5E35-48C2-B9EA-8F105A8436AF}"/>
              </a:ext>
            </a:extLst>
          </p:cNvPr>
          <p:cNvSpPr txBox="1"/>
          <p:nvPr/>
        </p:nvSpPr>
        <p:spPr>
          <a:xfrm>
            <a:off x="4916063" y="814388"/>
            <a:ext cx="294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此时需要回溯：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= </a:t>
            </a:r>
            <a:r>
              <a:rPr lang="en-US" altLang="zh-CN" dirty="0" err="1"/>
              <a:t>i</a:t>
            </a:r>
            <a:r>
              <a:rPr lang="en-US" altLang="zh-CN" dirty="0"/>
              <a:t> – j + 1 = 9 – 6 + 1 = 4</a:t>
            </a:r>
            <a:endParaRPr lang="zh-CN" altLang="en-US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8AE1C305-110C-4046-85B4-DC48F8BF089A}"/>
              </a:ext>
            </a:extLst>
          </p:cNvPr>
          <p:cNvSpPr txBox="1"/>
          <p:nvPr/>
        </p:nvSpPr>
        <p:spPr>
          <a:xfrm>
            <a:off x="4916063" y="814388"/>
            <a:ext cx="294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此时需要回溯：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= </a:t>
            </a:r>
            <a:r>
              <a:rPr lang="en-US" altLang="zh-CN" dirty="0" err="1"/>
              <a:t>i</a:t>
            </a:r>
            <a:r>
              <a:rPr lang="en-US" altLang="zh-CN" dirty="0"/>
              <a:t> – j + 1 = 9 – 2 + 1 =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3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0.04532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04531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04531 -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4531 -0.0009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-0.00092 L 0.09062 -0.0009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7.40741E-7 L 0.09114 0.000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-0.00023 L 0.09049 -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2 0.00023 L 0.08802 0.000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63 -0.00093 L 0.13411 -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14 0.00069 L 0.13802 0.0006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49 -0.00023 L 0.13632 1.11111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3 0.00069 L 0.13412 -4.8148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12 -3.33333E-6 L 0.18203 -3.33333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0.00069 L 0.18125 3.7037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12 -4.81481E-6 L 0.18099 -4.81481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03 -3.33333E-6 L 0.22474 -3.33333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3.33333E-6 L 0.22708 3.33333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9 -4.81481E-6 L 0.2211 -4.81481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74 -3.33333E-6 L 0.27057 -3.33333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08 3.7037E-7 L 0.27239 3.7037E-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1 -4.81481E-6 L 0.26797 -4.81481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3.33333E-6 L 0.31693 -3.33333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39 3.7037E-7 L 0.31719 3.7037E-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-4.81481E-6 L 0.31537 -4.81481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3 -3.33333E-6 L 0.36276 -3.33333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19 3.7037E-7 L 0.36302 3.7037E-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37 2.59259E-6 L 0.3612 -4.81481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76 -3.33333E-6 L 0.40703 -3.33333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02 3.7037E-7 L 0.40729 3.7037E-7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2 -4.81481E-6 L 0.40547 -4.81481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47 -4.81481E-6 L 0.18099 -4.81481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6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03 -3.33333E-6 L 0.18203 -3.33333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2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29 3.7037E-7 L 0.18125 3.7037E-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32 1.11111E-6 L 0.1806 1.11111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8047 -0.00092 L 0.22149 -0.00092 L 0.26836 -0.00092 L 0.31563 -0.00092 " pathEditMode="relative" ptsTypes="AAAA">
                                      <p:cBhvr>
                                        <p:cTn id="101" dur="5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8203 2.22222E-6 L 0.22305 2.22222E-6 L 0.26992 2.22222E-6 L 0.31719 2.22222E-6 " pathEditMode="relative" rAng="0" ptsTypes="AAAA">
                                      <p:cBhvr>
                                        <p:cTn id="103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8125 3.33333E-6 L 0.22226 3.33333E-6 L 0.26914 3.33333E-6 L 0.3164 3.33333E-6 " pathEditMode="relative" rAng="0" ptsTypes="AAAA">
                                      <p:cBhvr>
                                        <p:cTn id="105" dur="5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806 -1.48148E-6 L 0.22161 -1.48148E-6 L 0.26849 -1.48148E-6 L 0.31575 -1.48148E-6 " pathEditMode="relative" rAng="0" ptsTypes="AAAA">
                                      <p:cBhvr>
                                        <p:cTn id="107" dur="5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37 -4.81481E-6 L 0.40547 -4.81481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3 -3.33333E-6 L 0.40703 -3.33333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18 3.7037E-7 L 0.40729 3.7037E-7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47 -4.81481E-6 L 0.3612 -4.81481E-6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03 -3.33333E-6 L 0.36276 -3.33333E-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29 3.7037E-7 L 0.36302 3.7037E-7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75 1.11111E-6 L 0.36106 1.11111E-6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94 -0.00162 L 0.40534 -0.00162 L 0.44805 -0.00162 " pathEditMode="relative" ptsTypes="AAA">
                                      <p:cBhvr>
                                        <p:cTn id="1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76 2.22222E-6 L 0.40716 2.22222E-6 L 0.44987 2.22222E-6 " pathEditMode="relative" rAng="0" ptsTypes="AAA">
                                      <p:cBhvr>
                                        <p:cTn id="1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02 -1.11111E-6 L 0.40743 -1.11111E-6 L 0.45013 -1.11111E-6 " pathEditMode="relative" rAng="0" ptsTypes="AAA">
                                      <p:cBhvr>
                                        <p:cTn id="13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07 2.59259E-6 L 0.40547 2.59259E-6 L 0.44818 2.59259E-6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3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05 -0.00163 L 0.72149 -4.81481E-6 " pathEditMode="relative" rAng="0" ptsTypes="AA">
                                      <p:cBhvr>
                                        <p:cTn id="144" dur="6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87 -3.33333E-6 L 0.72448 -3.33333E-6 " pathEditMode="relative" rAng="0" ptsTypes="AA">
                                      <p:cBhvr>
                                        <p:cTn id="146" dur="6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013 3.7037E-7 L 0.72578 3.7037E-7 " pathEditMode="relative" rAng="0" ptsTypes="AA">
                                      <p:cBhvr>
                                        <p:cTn id="148" dur="6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101" grpId="2"/>
      <p:bldP spid="101" grpId="3"/>
      <p:bldP spid="101" grpId="4"/>
      <p:bldP spid="101" grpId="5"/>
      <p:bldP spid="101" grpId="6"/>
      <p:bldP spid="101" grpId="7"/>
      <p:bldP spid="101" grpId="8"/>
      <p:bldP spid="101" grpId="9"/>
      <p:bldP spid="101" grpId="10"/>
      <p:bldP spid="101" grpId="11"/>
      <p:bldP spid="101" grpId="12"/>
      <p:bldP spid="101" grpId="13"/>
      <p:bldP spid="101" grpId="14"/>
      <p:bldP spid="104" grpId="0"/>
      <p:bldP spid="104" grpId="1"/>
      <p:bldP spid="104" grpId="2"/>
      <p:bldP spid="104" grpId="3"/>
      <p:bldP spid="104" grpId="4"/>
      <p:bldP spid="104" grpId="5"/>
      <p:bldP spid="104" grpId="6"/>
      <p:bldP spid="104" grpId="7"/>
      <p:bldP spid="104" grpId="8"/>
      <p:bldP spid="104" grpId="9"/>
      <p:bldP spid="104" grpId="10"/>
      <p:bldP spid="104" grpId="11"/>
      <p:bldP spid="104" grpId="12"/>
      <p:bldP spid="104" grpId="13"/>
      <p:bldP spid="104" grpId="14"/>
      <p:bldP spid="230" grpId="0"/>
      <p:bldP spid="230" grpId="1"/>
      <p:bldP spid="232" grpId="0"/>
      <p:bldP spid="232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105</Words>
  <Application>Microsoft Office PowerPoint</Application>
  <PresentationFormat>宽屏</PresentationFormat>
  <Paragraphs>59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asi</dc:creator>
  <cp:lastModifiedBy> </cp:lastModifiedBy>
  <cp:revision>2</cp:revision>
  <dcterms:created xsi:type="dcterms:W3CDTF">2020-09-16T16:19:12Z</dcterms:created>
  <dcterms:modified xsi:type="dcterms:W3CDTF">2020-09-16T16:31:39Z</dcterms:modified>
</cp:coreProperties>
</file>