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1BE7E-8F9B-46C9-9A31-77F1DA33AA66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B675-62E2-463D-A0C6-E697334F3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9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531E0-73D5-432A-80D7-393D2AD77D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5DED-9BDF-4934-9038-78A18592C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6EC14-6495-4291-B80E-37398886D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881C9-F401-4AD3-9FD0-906F4D8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75A9D-A2B6-4FEF-84F3-4CCA9AEE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054DD-1B24-4049-94A3-4142E58D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8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D50CA-44B4-4F57-B89E-52D5C457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EFECB-785F-4A62-9E51-55B6F2F2C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58D7A-A30B-438B-8FAF-A66A5C37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ADAB-47FA-40F7-8C01-C913EA07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0E489-4EBA-4BF6-A12F-CB7CCE72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8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4505B-4BF8-4ED5-84EC-FB98D439A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FD00C-32E6-4DF8-8FAB-48211714C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B4017-57BE-41E8-ACF4-DE2E1789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A30E7-2A24-4042-8604-ECB7E145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DCC49-EBF8-41F2-852D-09DD2642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14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BC002-347A-4EE2-9644-BFC44D4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C245-A728-4B0D-A1FE-89158104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5BDC4-5618-4349-9B74-116CCC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BF9AD-8D1A-4276-8D67-EC0C8F0C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DB267-515A-4369-9AE4-B29D4C04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6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5954-54BF-4EF4-B88C-035BF669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CCF38-7F4D-416C-AC6E-0A625046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506F4-BAB3-46FA-BBF5-2C438E9A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E0363-79F7-4308-B36F-04C1BAD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C463C-B07E-4DA2-A09C-62B0648B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6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5BF8-DEE2-4C68-99AE-EEDA0292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5F5F-6534-440D-8B8C-B25A1474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29D42-9197-4AD4-8BE2-EDBC84F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AD141-6D0C-4367-ACB5-E4F1A540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72BA9-F571-4423-893B-98E23208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629E1-A050-449A-B8F0-24E61E2E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5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2FD29-B532-40FD-93CB-2C7CFA5D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3A2AC-3C11-441C-AD25-1B4221ED9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6BF7B7-3095-4389-8881-EB8F1509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82A47-BAA4-4394-ABDB-55462153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DAF2A-7A9A-40A5-BF3F-A902412A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918FE-AC1C-4588-A751-456AAB37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9241BF-2265-4A9C-A3EB-4263087D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CB5B9-5F60-4ED9-91C3-3431B8C9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54965-CD2F-407B-8AE4-40C722D1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97DBB9-FD1B-43AE-B4BA-03C4AE8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35BD3-F9E6-4589-874A-1D3F45B8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F846D5-6674-4A7E-B921-9BBC1775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F8A7D-B647-4E88-83D9-C756F34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4653F-C367-419C-9AD5-E98124D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5C677-B050-4F03-8B03-0BAD515F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7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2DE80-9305-4EA4-8B9E-0E028E1D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25298-28A2-454F-9475-998B19ED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ED882-CF19-45D2-A387-4AB8FB1A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149D6-2257-4BC4-92CC-F0FBA9D8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3220A-16C6-4153-828E-E2465908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5863D-438E-4927-A5F1-ADEA2D71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5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323E-E083-441C-A6A2-9F0D8913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8DC9B-7340-4BF1-9B36-BEBD7543B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C7C9B-3D42-4675-B521-9EE24CF6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94A23-09B5-4532-8BB5-A612262A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A4AEE-1BB2-4206-AF9A-16C7BB10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E6B1A-BDD6-4E3D-A101-F16E2A95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9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95A54-B9D3-4B60-9016-323512F0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8C76D-7D87-4EAC-B263-7C2218F5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E96A0-4990-4C8A-9FE9-BB7F3D40A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75A-5D24-437A-A773-F820B3CB85B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E7424-B0CB-4854-A56E-D5ABB0BF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8DC6A-B17A-4E1D-95FD-0F23D077F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869B-C13F-47F0-B037-1E7BB721B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C28D9D8-14A4-47BE-BE56-91041974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88" y="211313"/>
            <a:ext cx="5860212" cy="10044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"BCBABCDABDABCDABE"</a:t>
            </a: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"ABCDABE"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3E714DF-BCFF-4C96-A038-81C5BF6E1952}"/>
              </a:ext>
            </a:extLst>
          </p:cNvPr>
          <p:cNvGrpSpPr/>
          <p:nvPr/>
        </p:nvGrpSpPr>
        <p:grpSpPr>
          <a:xfrm>
            <a:off x="772688" y="2083169"/>
            <a:ext cx="9944100" cy="1246425"/>
            <a:chOff x="852292" y="2893300"/>
            <a:chExt cx="9944100" cy="124642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A9A7F91-8352-40BB-9496-9CAFD98EF53E}"/>
                </a:ext>
              </a:extLst>
            </p:cNvPr>
            <p:cNvGrpSpPr/>
            <p:nvPr/>
          </p:nvGrpSpPr>
          <p:grpSpPr>
            <a:xfrm>
              <a:off x="852292" y="3561875"/>
              <a:ext cx="9944100" cy="577850"/>
              <a:chOff x="749300" y="2063750"/>
              <a:chExt cx="9944100" cy="57785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66A469-F9CC-471C-905C-CB715EC79676}"/>
                  </a:ext>
                </a:extLst>
              </p:cNvPr>
              <p:cNvSpPr/>
              <p:nvPr/>
            </p:nvSpPr>
            <p:spPr>
              <a:xfrm>
                <a:off x="7493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72F0754-DE83-4139-BB5A-9B11948D4380}"/>
                  </a:ext>
                </a:extLst>
              </p:cNvPr>
              <p:cNvSpPr/>
              <p:nvPr/>
            </p:nvSpPr>
            <p:spPr>
              <a:xfrm>
                <a:off x="13017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FD52B91-8B1E-450E-92DA-36C77A580C9E}"/>
                  </a:ext>
                </a:extLst>
              </p:cNvPr>
              <p:cNvSpPr/>
              <p:nvPr/>
            </p:nvSpPr>
            <p:spPr>
              <a:xfrm>
                <a:off x="18542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366BF03-4A1D-4A6D-9F7F-586C047C7F4F}"/>
                  </a:ext>
                </a:extLst>
              </p:cNvPr>
              <p:cNvSpPr/>
              <p:nvPr/>
            </p:nvSpPr>
            <p:spPr>
              <a:xfrm>
                <a:off x="24066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2BF0C9A-974D-425C-8E63-404DDE222CA4}"/>
                  </a:ext>
                </a:extLst>
              </p:cNvPr>
              <p:cNvSpPr/>
              <p:nvPr/>
            </p:nvSpPr>
            <p:spPr>
              <a:xfrm>
                <a:off x="29591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34C0926-6D86-4C7A-9AE6-D7B42CEC7529}"/>
                  </a:ext>
                </a:extLst>
              </p:cNvPr>
              <p:cNvSpPr/>
              <p:nvPr/>
            </p:nvSpPr>
            <p:spPr>
              <a:xfrm>
                <a:off x="35115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ED50167-647E-4AAF-A2A6-5696EEBFFDE8}"/>
                  </a:ext>
                </a:extLst>
              </p:cNvPr>
              <p:cNvSpPr/>
              <p:nvPr/>
            </p:nvSpPr>
            <p:spPr>
              <a:xfrm>
                <a:off x="40640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108233-042B-4FFA-8F3E-14653492124D}"/>
                  </a:ext>
                </a:extLst>
              </p:cNvPr>
              <p:cNvSpPr/>
              <p:nvPr/>
            </p:nvSpPr>
            <p:spPr>
              <a:xfrm>
                <a:off x="46164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3AADC82-5B5D-41E5-BACB-B5324F89248A}"/>
                  </a:ext>
                </a:extLst>
              </p:cNvPr>
              <p:cNvSpPr/>
              <p:nvPr/>
            </p:nvSpPr>
            <p:spPr>
              <a:xfrm>
                <a:off x="51689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7772B7D-D463-4D50-B52E-4B3E1DA1AA55}"/>
                  </a:ext>
                </a:extLst>
              </p:cNvPr>
              <p:cNvSpPr/>
              <p:nvPr/>
            </p:nvSpPr>
            <p:spPr>
              <a:xfrm>
                <a:off x="57213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9D0E587-EF29-4D56-9543-5533A52B2047}"/>
                  </a:ext>
                </a:extLst>
              </p:cNvPr>
              <p:cNvSpPr/>
              <p:nvPr/>
            </p:nvSpPr>
            <p:spPr>
              <a:xfrm>
                <a:off x="62738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D7ADBD3-A851-405E-A7E2-F563A7534D79}"/>
                  </a:ext>
                </a:extLst>
              </p:cNvPr>
              <p:cNvSpPr/>
              <p:nvPr/>
            </p:nvSpPr>
            <p:spPr>
              <a:xfrm>
                <a:off x="68262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E0D9B56-1A81-47F6-8BBC-0471594D880F}"/>
                  </a:ext>
                </a:extLst>
              </p:cNvPr>
              <p:cNvSpPr/>
              <p:nvPr/>
            </p:nvSpPr>
            <p:spPr>
              <a:xfrm>
                <a:off x="73787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B0C1D0C-AF53-4B03-B380-B6D54DFE3E47}"/>
                  </a:ext>
                </a:extLst>
              </p:cNvPr>
              <p:cNvSpPr/>
              <p:nvPr/>
            </p:nvSpPr>
            <p:spPr>
              <a:xfrm>
                <a:off x="79311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4A7D11D-962F-410C-8124-EB162A9E78EF}"/>
                  </a:ext>
                </a:extLst>
              </p:cNvPr>
              <p:cNvSpPr/>
              <p:nvPr/>
            </p:nvSpPr>
            <p:spPr>
              <a:xfrm>
                <a:off x="84836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A96199-CE28-4DFF-86D1-6787FAAFD15C}"/>
                  </a:ext>
                </a:extLst>
              </p:cNvPr>
              <p:cNvSpPr/>
              <p:nvPr/>
            </p:nvSpPr>
            <p:spPr>
              <a:xfrm>
                <a:off x="90360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82821B5-8900-4A06-B608-F028AE7ADE42}"/>
                  </a:ext>
                </a:extLst>
              </p:cNvPr>
              <p:cNvSpPr/>
              <p:nvPr/>
            </p:nvSpPr>
            <p:spPr>
              <a:xfrm>
                <a:off x="958850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F2EB594-8B8F-4D31-9A0C-423E6EB17862}"/>
                  </a:ext>
                </a:extLst>
              </p:cNvPr>
              <p:cNvSpPr/>
              <p:nvPr/>
            </p:nvSpPr>
            <p:spPr>
              <a:xfrm>
                <a:off x="10140950" y="2063750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5DA87EB-470D-40CB-B24E-C74E49E57BD2}"/>
                </a:ext>
              </a:extLst>
            </p:cNvPr>
            <p:cNvGrpSpPr/>
            <p:nvPr/>
          </p:nvGrpSpPr>
          <p:grpSpPr>
            <a:xfrm>
              <a:off x="852292" y="2893300"/>
              <a:ext cx="9944100" cy="577850"/>
              <a:chOff x="749300" y="2063750"/>
              <a:chExt cx="9944100" cy="577850"/>
            </a:xfrm>
            <a:solidFill>
              <a:schemeClr val="bg1"/>
            </a:solidFill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04EFFC0D-8DAB-469C-8C11-4CBB114D1236}"/>
                  </a:ext>
                </a:extLst>
              </p:cNvPr>
              <p:cNvSpPr/>
              <p:nvPr/>
            </p:nvSpPr>
            <p:spPr>
              <a:xfrm>
                <a:off x="7493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874D3EC-DDFA-4B80-8CFF-37FF03CD3F27}"/>
                  </a:ext>
                </a:extLst>
              </p:cNvPr>
              <p:cNvSpPr/>
              <p:nvPr/>
            </p:nvSpPr>
            <p:spPr>
              <a:xfrm>
                <a:off x="13017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D17DD5-F186-4077-80B9-022E9D13A58D}"/>
                  </a:ext>
                </a:extLst>
              </p:cNvPr>
              <p:cNvSpPr/>
              <p:nvPr/>
            </p:nvSpPr>
            <p:spPr>
              <a:xfrm>
                <a:off x="18542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19FFD163-E5DA-4B9C-9949-E471F99CF9D9}"/>
                  </a:ext>
                </a:extLst>
              </p:cNvPr>
              <p:cNvSpPr/>
              <p:nvPr/>
            </p:nvSpPr>
            <p:spPr>
              <a:xfrm>
                <a:off x="24066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89F2389-4294-4786-8C6C-3CAE9465E09E}"/>
                  </a:ext>
                </a:extLst>
              </p:cNvPr>
              <p:cNvSpPr/>
              <p:nvPr/>
            </p:nvSpPr>
            <p:spPr>
              <a:xfrm>
                <a:off x="29591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D056874-1C57-45F2-89C1-D0FE26D670D7}"/>
                  </a:ext>
                </a:extLst>
              </p:cNvPr>
              <p:cNvSpPr/>
              <p:nvPr/>
            </p:nvSpPr>
            <p:spPr>
              <a:xfrm>
                <a:off x="35115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F0A25FB-969F-4929-90EA-F389EA4A7499}"/>
                  </a:ext>
                </a:extLst>
              </p:cNvPr>
              <p:cNvSpPr/>
              <p:nvPr/>
            </p:nvSpPr>
            <p:spPr>
              <a:xfrm>
                <a:off x="40640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AE2D2A5-3C96-414F-9677-3CEED5F81850}"/>
                  </a:ext>
                </a:extLst>
              </p:cNvPr>
              <p:cNvSpPr/>
              <p:nvPr/>
            </p:nvSpPr>
            <p:spPr>
              <a:xfrm>
                <a:off x="46164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7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D21E8E4-9A73-474B-8F19-406FAE31E1DA}"/>
                  </a:ext>
                </a:extLst>
              </p:cNvPr>
              <p:cNvSpPr/>
              <p:nvPr/>
            </p:nvSpPr>
            <p:spPr>
              <a:xfrm>
                <a:off x="51689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BF6C061-0BE0-4F90-A523-D354064AB10F}"/>
                  </a:ext>
                </a:extLst>
              </p:cNvPr>
              <p:cNvSpPr/>
              <p:nvPr/>
            </p:nvSpPr>
            <p:spPr>
              <a:xfrm>
                <a:off x="57213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9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56B7744-329C-4EDA-8307-6B9F786EE9F6}"/>
                  </a:ext>
                </a:extLst>
              </p:cNvPr>
              <p:cNvSpPr/>
              <p:nvPr/>
            </p:nvSpPr>
            <p:spPr>
              <a:xfrm>
                <a:off x="62738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E559EC0-6CCB-47AE-8075-A88BD6EB81A2}"/>
                  </a:ext>
                </a:extLst>
              </p:cNvPr>
              <p:cNvSpPr/>
              <p:nvPr/>
            </p:nvSpPr>
            <p:spPr>
              <a:xfrm>
                <a:off x="68262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269D91A-113B-41A8-984C-C32DA096EED8}"/>
                  </a:ext>
                </a:extLst>
              </p:cNvPr>
              <p:cNvSpPr/>
              <p:nvPr/>
            </p:nvSpPr>
            <p:spPr>
              <a:xfrm>
                <a:off x="73787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BB6B6B4-FFA2-41BB-A65C-4D9B6821C12D}"/>
                  </a:ext>
                </a:extLst>
              </p:cNvPr>
              <p:cNvSpPr/>
              <p:nvPr/>
            </p:nvSpPr>
            <p:spPr>
              <a:xfrm>
                <a:off x="79311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8B04FFE-8185-4529-B983-075C87E8FB22}"/>
                  </a:ext>
                </a:extLst>
              </p:cNvPr>
              <p:cNvSpPr/>
              <p:nvPr/>
            </p:nvSpPr>
            <p:spPr>
              <a:xfrm>
                <a:off x="84836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6E39A67-504B-49F5-8FFC-04811AC2104E}"/>
                  </a:ext>
                </a:extLst>
              </p:cNvPr>
              <p:cNvSpPr/>
              <p:nvPr/>
            </p:nvSpPr>
            <p:spPr>
              <a:xfrm>
                <a:off x="90360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C1F78C5-DD60-4898-A39D-BD808E3A04AB}"/>
                  </a:ext>
                </a:extLst>
              </p:cNvPr>
              <p:cNvSpPr/>
              <p:nvPr/>
            </p:nvSpPr>
            <p:spPr>
              <a:xfrm>
                <a:off x="958850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B836EFC-8A87-4158-91FD-FBBD50881A39}"/>
                  </a:ext>
                </a:extLst>
              </p:cNvPr>
              <p:cNvSpPr/>
              <p:nvPr/>
            </p:nvSpPr>
            <p:spPr>
              <a:xfrm>
                <a:off x="10140950" y="2063750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17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406772F-04A9-4D24-8C7F-1DF83089AFC4}"/>
              </a:ext>
            </a:extLst>
          </p:cNvPr>
          <p:cNvSpPr txBox="1"/>
          <p:nvPr/>
        </p:nvSpPr>
        <p:spPr>
          <a:xfrm>
            <a:off x="866812" y="1512255"/>
            <a:ext cx="45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5342BFB-9AAF-4D5C-8DD8-F5C5B118C9D2}"/>
              </a:ext>
            </a:extLst>
          </p:cNvPr>
          <p:cNvSpPr txBox="1"/>
          <p:nvPr/>
        </p:nvSpPr>
        <p:spPr>
          <a:xfrm>
            <a:off x="866812" y="41848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9D07B8D8-DD88-4CE4-B7C9-F94BC047EE25}"/>
              </a:ext>
            </a:extLst>
          </p:cNvPr>
          <p:cNvGrpSpPr/>
          <p:nvPr/>
        </p:nvGrpSpPr>
        <p:grpSpPr>
          <a:xfrm>
            <a:off x="772688" y="4762132"/>
            <a:ext cx="3881670" cy="1209785"/>
            <a:chOff x="758168" y="4524375"/>
            <a:chExt cx="3881670" cy="1209785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0E921B1-9CFC-4BE9-BBDF-C9E7BB5B0F38}"/>
                </a:ext>
              </a:extLst>
            </p:cNvPr>
            <p:cNvGrpSpPr/>
            <p:nvPr/>
          </p:nvGrpSpPr>
          <p:grpSpPr>
            <a:xfrm>
              <a:off x="772688" y="5156310"/>
              <a:ext cx="3867150" cy="577850"/>
              <a:chOff x="749300" y="3140075"/>
              <a:chExt cx="3867150" cy="577850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BD5251-81F0-45C9-BB14-C5BB0B31B7D5}"/>
                  </a:ext>
                </a:extLst>
              </p:cNvPr>
              <p:cNvSpPr/>
              <p:nvPr/>
            </p:nvSpPr>
            <p:spPr>
              <a:xfrm>
                <a:off x="7493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F030F84-E349-4CED-A1C8-007DB8272512}"/>
                  </a:ext>
                </a:extLst>
              </p:cNvPr>
              <p:cNvSpPr/>
              <p:nvPr/>
            </p:nvSpPr>
            <p:spPr>
              <a:xfrm>
                <a:off x="13017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3190532-DC4A-4028-AA8D-3DDFFE6B336A}"/>
                  </a:ext>
                </a:extLst>
              </p:cNvPr>
              <p:cNvSpPr/>
              <p:nvPr/>
            </p:nvSpPr>
            <p:spPr>
              <a:xfrm>
                <a:off x="18542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B6624AD-4B8A-4A70-B21B-A15ED41F4143}"/>
                  </a:ext>
                </a:extLst>
              </p:cNvPr>
              <p:cNvSpPr/>
              <p:nvPr/>
            </p:nvSpPr>
            <p:spPr>
              <a:xfrm>
                <a:off x="24066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1372FAE-F014-4C14-87B9-484156D2B1B0}"/>
                  </a:ext>
                </a:extLst>
              </p:cNvPr>
              <p:cNvSpPr/>
              <p:nvPr/>
            </p:nvSpPr>
            <p:spPr>
              <a:xfrm>
                <a:off x="29591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E357717-BCA6-4CDA-819D-A11E8C6E35D7}"/>
                  </a:ext>
                </a:extLst>
              </p:cNvPr>
              <p:cNvSpPr/>
              <p:nvPr/>
            </p:nvSpPr>
            <p:spPr>
              <a:xfrm>
                <a:off x="351155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BBABE07-FAD1-44A2-96F1-B64B1F514BD9}"/>
                  </a:ext>
                </a:extLst>
              </p:cNvPr>
              <p:cNvSpPr/>
              <p:nvPr/>
            </p:nvSpPr>
            <p:spPr>
              <a:xfrm>
                <a:off x="4064000" y="3140075"/>
                <a:ext cx="552450" cy="57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26DC6391-1BDF-4B9F-902F-6E9E17993450}"/>
                </a:ext>
              </a:extLst>
            </p:cNvPr>
            <p:cNvGrpSpPr/>
            <p:nvPr/>
          </p:nvGrpSpPr>
          <p:grpSpPr>
            <a:xfrm>
              <a:off x="758168" y="4524375"/>
              <a:ext cx="3867150" cy="577850"/>
              <a:chOff x="749300" y="3140075"/>
              <a:chExt cx="3867150" cy="577850"/>
            </a:xfrm>
            <a:solidFill>
              <a:schemeClr val="bg1"/>
            </a:solidFill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CE23EF8-1562-472D-AAEF-205CE59723CC}"/>
                  </a:ext>
                </a:extLst>
              </p:cNvPr>
              <p:cNvSpPr/>
              <p:nvPr/>
            </p:nvSpPr>
            <p:spPr>
              <a:xfrm>
                <a:off x="7493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385E73D-E720-4F25-B07E-4A8A8110C6A6}"/>
                  </a:ext>
                </a:extLst>
              </p:cNvPr>
              <p:cNvSpPr/>
              <p:nvPr/>
            </p:nvSpPr>
            <p:spPr>
              <a:xfrm>
                <a:off x="13017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9992559-9334-44C0-A976-64AB347DC96C}"/>
                  </a:ext>
                </a:extLst>
              </p:cNvPr>
              <p:cNvSpPr/>
              <p:nvPr/>
            </p:nvSpPr>
            <p:spPr>
              <a:xfrm>
                <a:off x="186872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E7E071C-49E7-47EF-9F3B-1C39CF2E588F}"/>
                  </a:ext>
                </a:extLst>
              </p:cNvPr>
              <p:cNvSpPr/>
              <p:nvPr/>
            </p:nvSpPr>
            <p:spPr>
              <a:xfrm>
                <a:off x="24066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53099C2-C4C5-4AFC-8172-5713B85FA816}"/>
                  </a:ext>
                </a:extLst>
              </p:cNvPr>
              <p:cNvSpPr/>
              <p:nvPr/>
            </p:nvSpPr>
            <p:spPr>
              <a:xfrm>
                <a:off x="29591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EBF102A-DD06-4913-92ED-5304DE834171}"/>
                  </a:ext>
                </a:extLst>
              </p:cNvPr>
              <p:cNvSpPr/>
              <p:nvPr/>
            </p:nvSpPr>
            <p:spPr>
              <a:xfrm>
                <a:off x="351155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7859390-8B0C-482C-A199-9555680B1E2E}"/>
                  </a:ext>
                </a:extLst>
              </p:cNvPr>
              <p:cNvSpPr/>
              <p:nvPr/>
            </p:nvSpPr>
            <p:spPr>
              <a:xfrm>
                <a:off x="4064000" y="3140075"/>
                <a:ext cx="552450" cy="5778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  <a:endPara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45E4C11-EFC4-4966-9089-FADEA4F97ADA}"/>
              </a:ext>
            </a:extLst>
          </p:cNvPr>
          <p:cNvCxnSpPr>
            <a:cxnSpLocks/>
          </p:cNvCxnSpPr>
          <p:nvPr/>
        </p:nvCxnSpPr>
        <p:spPr>
          <a:xfrm>
            <a:off x="1063433" y="3473450"/>
            <a:ext cx="0" cy="711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AFF3722-5E35-48C2-B9EA-8F105A8436AF}"/>
              </a:ext>
            </a:extLst>
          </p:cNvPr>
          <p:cNvSpPr txBox="1"/>
          <p:nvPr/>
        </p:nvSpPr>
        <p:spPr>
          <a:xfrm>
            <a:off x="4916063" y="814388"/>
            <a:ext cx="294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此时不进行回溯：</a:t>
            </a:r>
            <a:endParaRPr lang="en-US" altLang="zh-CN" dirty="0"/>
          </a:p>
          <a:p>
            <a:r>
              <a:rPr lang="zh-CN" altLang="en-US" dirty="0"/>
              <a:t> 根据模拟字符串计算后回到 </a:t>
            </a:r>
            <a:r>
              <a:rPr lang="en-US" altLang="zh-CN" dirty="0"/>
              <a:t>j = 2</a:t>
            </a:r>
            <a:r>
              <a:rPr lang="zh-CN" altLang="en-US" dirty="0"/>
              <a:t>的位置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AE1C305-110C-4046-85B4-DC48F8BF089A}"/>
              </a:ext>
            </a:extLst>
          </p:cNvPr>
          <p:cNvSpPr txBox="1"/>
          <p:nvPr/>
        </p:nvSpPr>
        <p:spPr>
          <a:xfrm>
            <a:off x="4916063" y="814388"/>
            <a:ext cx="294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此时不进行回溯：</a:t>
            </a:r>
            <a:endParaRPr lang="en-US" altLang="zh-CN" dirty="0"/>
          </a:p>
          <a:p>
            <a:r>
              <a:rPr lang="zh-CN" altLang="en-US" dirty="0"/>
              <a:t> 根据模拟字符串计算后回到 </a:t>
            </a:r>
            <a:r>
              <a:rPr lang="en-US" altLang="zh-CN" dirty="0"/>
              <a:t>j = 0</a:t>
            </a:r>
            <a:r>
              <a:rPr lang="zh-CN" altLang="en-US" dirty="0"/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328016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0.04532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4531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04531 -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4531 -0.0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0.00092 L 0.09062 -0.0009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7.40741E-7 L 0.09114 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0.00023 L 0.09049 -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2 0.00023 L 0.08802 0.000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63 -0.00093 L 0.13411 -3.3333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4 0.00069 L 0.13802 0.0006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9 -0.00023 L 0.13632 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3 0.00069 L 0.13412 -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12 -3.33333E-6 L 0.18203 -3.33333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0.00069 L 0.18125 3.703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12 -4.81481E-6 L 0.18099 -4.8148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03 -3.33333E-6 L 0.22474 -3.3333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3.33333E-6 L 0.22708 3.33333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99 -4.81481E-6 L 0.2211 -4.8148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74 -3.33333E-6 L 0.27057 -3.33333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8 3.7037E-7 L 0.27239 3.7037E-7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1 -4.81481E-6 L 0.26797 -4.81481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57 -3.33333E-6 L 0.31693 -3.33333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39 3.7037E-7 L 0.31719 3.7037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-4.81481E-6 L 0.31537 -4.81481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3 -3.33333E-6 L 0.36276 -3.33333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19 3.7037E-7 L 0.36302 3.7037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37 2.59259E-6 L 0.3612 -4.81481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76 -3.33333E-6 L 0.40703 -3.33333E-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3.7037E-7 L 0.40729 3.7037E-7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2 -4.81481E-6 L 0.40547 -4.81481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32 1.11111E-6 L 0.31575 1.11111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03 -3.33333E-6 L 0.45339 -3.33333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29 3.7037E-7 L 0.45312 3.7037E-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547 -4.81481E-6 L 0.45417 -4.81481E-6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75 1.11111E-6 L 0.45169 1.11111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39 -3.33333E-6 L 0.72383 -3.33333E-6 " pathEditMode="relative" rAng="0" ptsTypes="AA">
                                      <p:cBhvr>
                                        <p:cTn id="111" dur="6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12 3.7037E-7 L 0.72513 3.7037E-7 " pathEditMode="relative" rAng="0" ptsTypes="AA">
                                      <p:cBhvr>
                                        <p:cTn id="113" dur="6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5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17 -4.81481E-6 L 0.72123 -4.81481E-6 " pathEditMode="relative" rAng="0" ptsTypes="AA">
                                      <p:cBhvr>
                                        <p:cTn id="115" dur="6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01" grpId="2"/>
      <p:bldP spid="101" grpId="3"/>
      <p:bldP spid="101" grpId="4"/>
      <p:bldP spid="101" grpId="5"/>
      <p:bldP spid="101" grpId="6"/>
      <p:bldP spid="101" grpId="7"/>
      <p:bldP spid="101" grpId="8"/>
      <p:bldP spid="101" grpId="9"/>
      <p:bldP spid="101" grpId="10"/>
      <p:bldP spid="104" grpId="0"/>
      <p:bldP spid="104" grpId="1"/>
      <p:bldP spid="104" grpId="2"/>
      <p:bldP spid="104" grpId="3"/>
      <p:bldP spid="104" grpId="4"/>
      <p:bldP spid="104" grpId="5"/>
      <p:bldP spid="104" grpId="6"/>
      <p:bldP spid="104" grpId="7"/>
      <p:bldP spid="104" grpId="8"/>
      <p:bldP spid="104" grpId="9"/>
      <p:bldP spid="104" grpId="10"/>
      <p:bldP spid="230" grpId="0"/>
      <p:bldP spid="230" grpId="1"/>
      <p:bldP spid="2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宽屏</PresentationFormat>
  <Paragraphs>59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</cp:revision>
  <dcterms:created xsi:type="dcterms:W3CDTF">2020-09-16T16:29:03Z</dcterms:created>
  <dcterms:modified xsi:type="dcterms:W3CDTF">2020-09-16T16:29:07Z</dcterms:modified>
</cp:coreProperties>
</file>