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DC78-59A2-4071-832B-1B0B4523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B5EA0-67BC-4519-9F64-C06FD51A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DAA6B-EA07-4042-85A8-CD1C4759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E935C-7B34-4380-8914-52046F98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C2074-EADF-4888-910F-80109B7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8C9E-89E3-4F3D-8A33-E5E1A634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114E1-BC1B-4F84-8ABA-874732A03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55751-6105-4FF7-9981-F1186B45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CA90C-542B-4E74-BAE3-F748F9DE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205B-B5A1-4C90-AB27-22F51787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DCE0F-7647-44D3-8DE5-63D318B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CE693-05D0-464D-A967-BC9B97D1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EB4F-10E2-4D0B-883A-73FBC3E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E708-7EC2-4616-BFA6-81439A47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DA70-258D-4962-929C-3178991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32FB4-AFC7-49EB-9948-6692B8E2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47B57-57E1-4103-A032-EC13B4D9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AF93-8B04-4E24-B741-423FEF8C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9993B-E8F1-459E-87FA-84121D8E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CC960-C05D-4708-BA0E-1403B9D7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1529-7497-4D21-BE93-15375184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F34DC-7226-41DA-9E28-603AC283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F7622-DA2B-4255-B310-945BB421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4CAF-D434-4C59-AABB-791F8952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41330-55B2-4FE4-9848-384A0A45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2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BA65-C90E-4E46-ABDC-80DAE80A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CCD43-1330-4A79-BB03-AF523058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13150-4693-4353-BD83-A806F963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2E08E-8950-493E-B842-12609F09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5F491-3AD0-4E66-BFA5-88379F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7B620-FB67-4E94-9682-CB97FC46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84D1-7950-44BE-8874-413FA49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CA58C-B1DC-404E-9C82-17A9F572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B012A-72E4-48F1-A3D4-9530EEC5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C734C-9E98-4F8F-BDF3-9F2DF0E5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DB1AA-C23E-4D5D-BE53-0509CDB6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5BDF9D-D28C-4F3D-A0A4-A6A7E295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88714-CEDE-427B-8E4A-ADCC5738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AA3246-9DBB-45A8-9B9A-4DFA89AA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8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4141-0023-4FD4-9F5D-0ACFE5B9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DF654-5B76-48D0-9520-FAB980B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01AB1-0F3E-4FF7-A37E-6E78A7F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1DA44-381F-45E4-A6CE-1995259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776F8-9FBC-46B6-B2C3-C2073AF0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FDEA96-F6AE-4221-BAFE-8218C8ED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4C395-F211-492A-AA5F-E20AF623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0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BA627-D98A-4CAA-9CCB-43513A52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1237A-861C-4EA9-9842-9A8119C5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75352-F396-4A39-9FE1-BFDFBE60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A4711-7EDE-43D0-8671-2E49EBD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D6330-733C-40E9-9901-E9E57DD9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2B640-8BC2-4191-8F20-C17446E5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986D0-4D87-43DC-8FDC-35DA316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7F195B-0D53-4D04-9832-DCFC28961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3DA9A-78F5-46FB-B25E-F448B91F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1E6C7-8800-4436-86B7-9A00137E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1A92D-3A70-4A14-928E-9567C31A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4A490-DBAF-4D82-B03C-997CE758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7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28F01-9AD0-4804-8149-835BAF9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67144-F740-4D3F-8360-CD23746F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6E267-7F27-4482-9EBB-3800FB31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7BB7-3DA3-48BA-978C-1120DABAE63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06C9B-A17D-4175-A12B-8197D8C11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6F973-9C6D-4E57-B25D-655D4DA4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AEF3-1C25-413A-BDD6-5F71FC882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1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kruskal/1024208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315" y="106561"/>
            <a:ext cx="9144000" cy="63919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最小生成树：一个有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个结点的连通图的生成树是原图的极小连通子图，且包含原图中的所有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个结点，并且有保持图连通的最少的边。</a:t>
            </a:r>
          </a:p>
        </p:txBody>
      </p:sp>
      <p:sp>
        <p:nvSpPr>
          <p:cNvPr id="4" name="矩形 3"/>
          <p:cNvSpPr/>
          <p:nvPr/>
        </p:nvSpPr>
        <p:spPr>
          <a:xfrm>
            <a:off x="183312" y="786983"/>
            <a:ext cx="90765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hlinkClick r:id="rId2"/>
              </a:rPr>
              <a:t>kruskal</a:t>
            </a:r>
            <a:r>
              <a:rPr lang="zh-CN" altLang="en-US" dirty="0"/>
              <a:t>（克鲁斯卡尔）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算法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: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每次查找连通图中的最小边，如果出现回路则将该边舍去。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对连通图中的中各条边进行排序，并记录每条边的两个端点。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每次取出最小值所在的边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检测添加该边后是否构成回路，如果构成回路则取消，不构成则添加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重复</a:t>
            </a:r>
            <a:r>
              <a:rPr lang="en-US" altLang="zh-CN" dirty="0"/>
              <a:t>2-3</a:t>
            </a:r>
            <a:r>
              <a:rPr lang="zh-CN" altLang="en-US" dirty="0"/>
              <a:t>步，直到添加了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624" y="2529948"/>
            <a:ext cx="437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目前有</a:t>
            </a:r>
            <a:r>
              <a:rPr lang="en-US" altLang="zh-CN" dirty="0"/>
              <a:t>A, B, C, D, E, F, G 7</a:t>
            </a:r>
            <a:r>
              <a:rPr lang="zh-CN" altLang="en-US" dirty="0"/>
              <a:t>个节点</a:t>
            </a:r>
            <a:r>
              <a:rPr lang="en-US" altLang="zh-CN" dirty="0"/>
              <a:t>,</a:t>
            </a:r>
            <a:r>
              <a:rPr lang="zh-CN" altLang="en-US" dirty="0"/>
              <a:t>其节点与</a:t>
            </a:r>
            <a:endParaRPr lang="en-US" altLang="zh-CN" dirty="0"/>
          </a:p>
          <a:p>
            <a:r>
              <a:rPr lang="zh-CN" altLang="en-US" dirty="0"/>
              <a:t>其他节点的连通性和权值如下：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63194" y="3388966"/>
            <a:ext cx="4306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      A     B        C       D       E       F     G</a:t>
            </a:r>
          </a:p>
          <a:p>
            <a:r>
              <a:rPr lang="en-US" altLang="zh-CN" dirty="0"/>
              <a:t>A { 0,    12,    INF,    INF,   INF,   16,   14  }</a:t>
            </a:r>
          </a:p>
          <a:p>
            <a:r>
              <a:rPr lang="en-US" altLang="zh-CN" dirty="0"/>
              <a:t>B { 12,    0,      10,    INF,   INF,     7,  INF }</a:t>
            </a:r>
          </a:p>
          <a:p>
            <a:r>
              <a:rPr lang="en-US" altLang="zh-CN" dirty="0"/>
              <a:t>C {INF,   10,      0,      3,       5,      6,   INF}</a:t>
            </a:r>
          </a:p>
          <a:p>
            <a:r>
              <a:rPr lang="en-US" altLang="zh-CN" dirty="0"/>
              <a:t>D {INF,   INF,    3,       0,       4,   INF,  INF}</a:t>
            </a:r>
          </a:p>
          <a:p>
            <a:r>
              <a:rPr lang="en-US" altLang="zh-CN" dirty="0"/>
              <a:t>E  {INF,   INF,    5,       4,       0,      2,    8}</a:t>
            </a:r>
          </a:p>
          <a:p>
            <a:r>
              <a:rPr lang="en-US" altLang="zh-CN" dirty="0"/>
              <a:t>F  {16,     7,       6,     INF,     2,       0,    9}</a:t>
            </a:r>
          </a:p>
          <a:p>
            <a:r>
              <a:rPr lang="en-US" altLang="zh-CN" dirty="0"/>
              <a:t>G  {14,    INF,  INF,    INF,     8,      9      0}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38112" y="3383195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288865" y="3383195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958128" y="5607269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69253" y="4452066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0975829" y="4452066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608799" y="5598125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0227831" y="5616413"/>
            <a:ext cx="552262" cy="552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26" idx="6"/>
            <a:endCxn id="46" idx="2"/>
          </p:cNvCxnSpPr>
          <p:nvPr/>
        </p:nvCxnSpPr>
        <p:spPr>
          <a:xfrm>
            <a:off x="8190374" y="3659326"/>
            <a:ext cx="1095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6" idx="4"/>
            <a:endCxn id="54" idx="7"/>
          </p:cNvCxnSpPr>
          <p:nvPr/>
        </p:nvCxnSpPr>
        <p:spPr>
          <a:xfrm>
            <a:off x="9562060" y="3935457"/>
            <a:ext cx="1137156" cy="1761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4" idx="2"/>
            <a:endCxn id="66" idx="6"/>
          </p:cNvCxnSpPr>
          <p:nvPr/>
        </p:nvCxnSpPr>
        <p:spPr>
          <a:xfrm flipH="1" flipV="1">
            <a:off x="8510390" y="5877865"/>
            <a:ext cx="1717441" cy="1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429513" y="4728197"/>
            <a:ext cx="2546316" cy="954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5" idx="6"/>
            <a:endCxn id="16" idx="2"/>
          </p:cNvCxnSpPr>
          <p:nvPr/>
        </p:nvCxnSpPr>
        <p:spPr>
          <a:xfrm>
            <a:off x="6521515" y="4728197"/>
            <a:ext cx="445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66" idx="2"/>
            <a:endCxn id="94" idx="6"/>
          </p:cNvCxnSpPr>
          <p:nvPr/>
        </p:nvCxnSpPr>
        <p:spPr>
          <a:xfrm flipH="1">
            <a:off x="7161061" y="5877865"/>
            <a:ext cx="797067" cy="1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84930" y="2435957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E-F = 2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188985" y="288006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判断是否存在环，不存在即连接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895636" y="2442777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C-D = 3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898629" y="2435957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D-E = 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6895636" y="2429414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C-E = 5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977389" y="28815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判断是否存在环，存在则不进行连接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906342" y="2434146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C-F = 6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889533" y="2441329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B-F = 7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880435" y="2420445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E-G = 8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897938" y="2442877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F-G = 9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889533" y="2432135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B-C = 10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893334" y="2434046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找到连通图中边最小的权值为</a:t>
            </a:r>
            <a:r>
              <a:rPr lang="en-US" altLang="zh-CN" dirty="0"/>
              <a:t>A-B = 12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913315" y="349055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</a:t>
            </a:r>
            <a:r>
              <a:rPr lang="en-US" altLang="zh-CN" dirty="0"/>
              <a:t>n – 1</a:t>
            </a:r>
            <a:r>
              <a:rPr lang="zh-CN" altLang="en-US" dirty="0"/>
              <a:t>条边，则结束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646609" y="594269"/>
            <a:ext cx="2266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判断是否为环可以</a:t>
            </a:r>
            <a:endParaRPr lang="en-US" altLang="zh-CN" dirty="0"/>
          </a:p>
          <a:p>
            <a:r>
              <a:rPr lang="zh-CN" altLang="en-US" dirty="0"/>
              <a:t>使用并查集的方式。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每次查找最小边，</a:t>
            </a:r>
            <a:endParaRPr lang="en-US" altLang="zh-CN" dirty="0"/>
          </a:p>
          <a:p>
            <a:r>
              <a:rPr lang="zh-CN" altLang="en-US" dirty="0"/>
              <a:t>可以先进行排序</a:t>
            </a:r>
          </a:p>
        </p:txBody>
      </p:sp>
    </p:spTree>
    <p:extLst>
      <p:ext uri="{BB962C8B-B14F-4D97-AF65-F5344CB8AC3E}">
        <p14:creationId xmlns:p14="http://schemas.microsoft.com/office/powerpoint/2010/main" val="19740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1.25E-6 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2.5E-6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4.79167E-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1.11022E-16 0.0002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3.95833E-6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1.11022E-16 0.000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3.95833E-6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2.70833E-6 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1.11022E-16 0.0002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2.70833E-6 0.0002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1.11022E-16 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3.125E-6 0.0002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2.08333E-7 0.0002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0" grpId="0"/>
      <p:bldP spid="90" grpId="1"/>
      <p:bldP spid="90" grpId="2"/>
      <p:bldP spid="90" grpId="3"/>
      <p:bldP spid="90" grpId="4"/>
      <p:bldP spid="90" grpId="5"/>
      <p:bldP spid="90" grpId="6"/>
      <p:bldP spid="90" grpId="7"/>
      <p:bldP spid="90" grpId="8"/>
      <p:bldP spid="90" grpId="9"/>
      <p:bldP spid="90" grpId="10"/>
      <p:bldP spid="90" grpId="11"/>
      <p:bldP spid="90" grpId="12"/>
      <p:bldP spid="90" grpId="13"/>
      <p:bldP spid="90" grpId="14"/>
      <p:bldP spid="90" grpId="15"/>
      <p:bldP spid="90" grpId="16"/>
      <p:bldP spid="90" grpId="17"/>
      <p:bldP spid="91" grpId="0"/>
      <p:bldP spid="91" grpId="1"/>
      <p:bldP spid="91" grpId="2"/>
      <p:bldP spid="96" grpId="0"/>
      <p:bldP spid="96" grpId="1"/>
      <p:bldP spid="98" grpId="0"/>
      <p:bldP spid="98" grpId="1"/>
      <p:bldP spid="98" grpId="2"/>
      <p:bldP spid="99" grpId="0"/>
      <p:bldP spid="99" grpId="1"/>
      <p:bldP spid="99" grpId="2"/>
      <p:bldP spid="99" grpId="3"/>
      <p:bldP spid="99" grpId="4"/>
      <p:bldP spid="99" grpId="5"/>
      <p:bldP spid="99" grpId="6"/>
      <p:bldP spid="99" grpId="7"/>
      <p:bldP spid="99" grpId="8"/>
      <p:bldP spid="99" grpId="9"/>
      <p:bldP spid="99" grpId="10"/>
      <p:bldP spid="99" grpId="11"/>
      <p:bldP spid="102" grpId="0"/>
      <p:bldP spid="102" grpId="1"/>
      <p:bldP spid="102" grpId="2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6" grpId="0"/>
      <p:bldP spid="106" grpId="1"/>
      <p:bldP spid="106" grpId="2"/>
      <p:bldP spid="107" grpId="0"/>
      <p:bldP spid="107" grpId="1"/>
      <p:bldP spid="107" grpId="2"/>
      <p:bldP spid="108" grpId="0"/>
      <p:bldP spid="10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Arial</vt:lpstr>
      <vt:lpstr>Office 主题​​</vt:lpstr>
      <vt:lpstr>最小生成树：一个有 n 个结点的连通图的生成树是原图的极小连通子图，且包含原图中的所有 n 个结点，并且有保持图连通的最少的边。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最小生成树：一个有 n 个结点的连通图的生成树是原图的极小连通子图，且包含原图中的所有 n 个结点，并且有保持图连通的最少的边。</dc:title>
  <dc:creator> </dc:creator>
  <cp:lastModifiedBy> </cp:lastModifiedBy>
  <cp:revision>1</cp:revision>
  <dcterms:created xsi:type="dcterms:W3CDTF">2020-09-19T12:28:55Z</dcterms:created>
  <dcterms:modified xsi:type="dcterms:W3CDTF">2020-09-19T12:30:35Z</dcterms:modified>
</cp:coreProperties>
</file>