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73" r:id="rId5"/>
    <p:sldId id="275" r:id="rId6"/>
    <p:sldId id="258" r:id="rId7"/>
    <p:sldId id="261" r:id="rId8"/>
    <p:sldId id="267" r:id="rId9"/>
    <p:sldId id="277" r:id="rId10"/>
    <p:sldId id="266" r:id="rId11"/>
    <p:sldId id="268" r:id="rId12"/>
    <p:sldId id="259" r:id="rId13"/>
    <p:sldId id="278" r:id="rId14"/>
    <p:sldId id="271" r:id="rId15"/>
    <p:sldId id="265" r:id="rId16"/>
    <p:sldId id="272" r:id="rId17"/>
    <p:sldId id="270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953" y="4633174"/>
            <a:ext cx="3358509" cy="54149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70" y="2351182"/>
            <a:ext cx="3482175" cy="6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71" y="4389756"/>
            <a:ext cx="4740401" cy="193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189701" y="6328187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3" y="3067695"/>
            <a:ext cx="6739646" cy="93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44881" y="477981"/>
            <a:ext cx="7502237" cy="987136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rgbClr val="FAC74E"/>
                </a:solidFill>
              </a:rPr>
              <a:t>Aria-label</a:t>
            </a:r>
            <a:endParaRPr lang="fr-FR" sz="48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354291" y="2130136"/>
            <a:ext cx="3345873" cy="37719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Accessibilité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Pour les personnes 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Malvoyantes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Ou aveugles</a:t>
            </a:r>
            <a:endParaRPr lang="fr-FR" sz="36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54" y="4802249"/>
            <a:ext cx="5983769" cy="1536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4" y="1975030"/>
            <a:ext cx="4421575" cy="23173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230" y="1639475"/>
            <a:ext cx="2201257" cy="2988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48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2900" y="6286500"/>
            <a:ext cx="15087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92510" y="4775357"/>
            <a:ext cx="4956464" cy="584777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F384A"/>
                </a:solidFill>
              </a:rPr>
              <a:t>Relier liens réseaux sociaux</a:t>
            </a:r>
            <a:endParaRPr lang="fr-FR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Chargement plus rapide des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classement dans les moteurs de recherches</a:t>
            </a:r>
          </a:p>
          <a:p>
            <a:r>
              <a:rPr lang="fr-FR" sz="3600" dirty="0" smtClean="0">
                <a:solidFill>
                  <a:srgbClr val="FAC74E"/>
                </a:solidFill>
              </a:rPr>
              <a:t>      (entre 3 et 6 mois)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utilisée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13" y="3973756"/>
            <a:ext cx="7034925" cy="92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positionné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492347" y="3547431"/>
            <a:ext cx="484742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64423" y="450443"/>
            <a:ext cx="10284031" cy="146367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134" y="519500"/>
            <a:ext cx="5942611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F384A"/>
                </a:solidFill>
              </a:rPr>
              <a:t>CHARGEMENT DU SITE</a:t>
            </a:r>
            <a:endParaRPr lang="fr-FR" sz="4800" b="1" dirty="0">
              <a:solidFill>
                <a:srgbClr val="CF384A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1" y="3832245"/>
            <a:ext cx="3977247" cy="27269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71" y="2425683"/>
            <a:ext cx="3977247" cy="10025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75" y="2425683"/>
            <a:ext cx="5166279" cy="963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07" y="3782344"/>
            <a:ext cx="4193413" cy="29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2380753" y="3428212"/>
            <a:ext cx="1735282" cy="404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928264" y="3428212"/>
            <a:ext cx="1361209" cy="31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après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234</Words>
  <Application>Microsoft Office PowerPoint</Application>
  <PresentationFormat>Grand écran</PresentationFormat>
  <Paragraphs>94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La chouette agence</vt:lpstr>
      <vt:lpstr>Présentation PowerPoint</vt:lpstr>
      <vt:lpstr>Balise meta pour améliorer le classement  naturel SEO</vt:lpstr>
      <vt:lpstr>Site Responsive</vt:lpstr>
      <vt:lpstr>JS</vt:lpstr>
      <vt:lpstr>Présentation PowerPoint</vt:lpstr>
      <vt:lpstr>Renommer les IMG</vt:lpstr>
      <vt:lpstr>Format IMG</vt:lpstr>
      <vt:lpstr>CHARGEMENT DU SITE</vt:lpstr>
      <vt:lpstr>Couleurs</vt:lpstr>
      <vt:lpstr>&lt;Strong&gt;</vt:lpstr>
      <vt:lpstr>Présentation PowerPoint</vt:lpstr>
      <vt:lpstr>Présentation PowerPoint</vt:lpstr>
      <vt:lpstr>Liens page</vt:lpstr>
      <vt:lpstr>Présentation PowerPoint</vt:lpstr>
      <vt:lpstr>Liens réseaux sociaux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59</cp:revision>
  <dcterms:created xsi:type="dcterms:W3CDTF">2022-01-22T17:01:54Z</dcterms:created>
  <dcterms:modified xsi:type="dcterms:W3CDTF">2022-02-14T15:12:48Z</dcterms:modified>
</cp:coreProperties>
</file>