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2" r:id="rId6"/>
    <p:sldId id="273" r:id="rId7"/>
    <p:sldId id="275" r:id="rId8"/>
    <p:sldId id="258" r:id="rId9"/>
    <p:sldId id="261" r:id="rId10"/>
    <p:sldId id="267" r:id="rId11"/>
    <p:sldId id="277" r:id="rId12"/>
    <p:sldId id="266" r:id="rId13"/>
    <p:sldId id="268" r:id="rId14"/>
    <p:sldId id="259" r:id="rId15"/>
    <p:sldId id="278" r:id="rId16"/>
    <p:sldId id="271" r:id="rId17"/>
    <p:sldId id="265" r:id="rId18"/>
    <p:sldId id="272" r:id="rId19"/>
    <p:sldId id="270" r:id="rId20"/>
    <p:sldId id="26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046333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7300685" y="2673374"/>
            <a:ext cx="3062515" cy="3033486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Images au même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format</a:t>
            </a:r>
            <a:endParaRPr lang="fr-FR" sz="32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6469743"/>
            <a:ext cx="1190171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492347" y="3547431"/>
            <a:ext cx="484742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64423" y="450443"/>
            <a:ext cx="10284031" cy="146367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5134" y="519500"/>
            <a:ext cx="5942611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F384A"/>
                </a:solidFill>
              </a:rPr>
              <a:t>CHARGEMENT DU SITE</a:t>
            </a:r>
            <a:endParaRPr lang="fr-FR" sz="4800" b="1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04" y="2425683"/>
            <a:ext cx="6342293" cy="1179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09" y="3736645"/>
            <a:ext cx="4529445" cy="296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71" y="3832245"/>
            <a:ext cx="3977247" cy="27269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771" y="2425683"/>
            <a:ext cx="3977247" cy="10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423815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431473" y="305547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271" y="10167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00" y="6462910"/>
            <a:ext cx="1430482" cy="34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953" y="4633174"/>
            <a:ext cx="3358509" cy="54149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70" y="2351182"/>
            <a:ext cx="3482175" cy="6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71" y="4389756"/>
            <a:ext cx="4740401" cy="193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189701" y="6328187"/>
            <a:ext cx="1801204" cy="33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3" y="3067695"/>
            <a:ext cx="6739646" cy="93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1954348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62857" y="6267278"/>
            <a:ext cx="1843315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44881" y="477981"/>
            <a:ext cx="7502237" cy="987136"/>
          </a:xfrm>
          <a:prstGeom prst="roundRect">
            <a:avLst/>
          </a:prstGeom>
          <a:solidFill>
            <a:srgbClr val="C00000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rgbClr val="FAC74E"/>
                </a:solidFill>
              </a:rPr>
              <a:t>Aria-label</a:t>
            </a:r>
            <a:endParaRPr lang="fr-FR" sz="48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8354291" y="2130136"/>
            <a:ext cx="3345873" cy="37719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Accessibilité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Pour les personnes 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Malvoyantes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Ou aveugles</a:t>
            </a:r>
            <a:endParaRPr lang="fr-FR" sz="36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2900" y="6286500"/>
            <a:ext cx="15087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372" y="6241143"/>
            <a:ext cx="2032000" cy="36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92510" y="4775357"/>
            <a:ext cx="4956464" cy="584777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F384A"/>
                </a:solidFill>
              </a:rPr>
              <a:t>Relier liens réseaux sociaux</a:t>
            </a:r>
            <a:endParaRPr lang="fr-FR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Chargement plus rapide des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classement dans les moteurs de recherches</a:t>
            </a:r>
          </a:p>
          <a:p>
            <a:r>
              <a:rPr lang="fr-FR" sz="3600" dirty="0" smtClean="0">
                <a:solidFill>
                  <a:srgbClr val="FAC74E"/>
                </a:solidFill>
              </a:rPr>
              <a:t>      (entre 3 et 6 mois)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619591"/>
              </p:ext>
            </p:extLst>
          </p:nvPr>
        </p:nvGraphicFramePr>
        <p:xfrm>
          <a:off x="838200" y="3075729"/>
          <a:ext cx="10156634" cy="1941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640"/>
                <a:gridCol w="1436867"/>
                <a:gridCol w="3489221"/>
                <a:gridCol w="2216630"/>
                <a:gridCol w="1752276"/>
              </a:tblGrid>
              <a:tr h="16678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Catégorie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Problème identifié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Explication du problème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Bonne pratique à adopter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Action recommandée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(SEO ou accessiblité ?)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manque de mots clées pour l algoritme de google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 texte adapter 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google ads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32569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explicatif pour favoriser la comprehension du moteur de recherche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 avec des 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une balise et compléter le texte adapter avec des mots clées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pas responsive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mauvaise experience utilisateur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Adapter a tous les formats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responsive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longue à charger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page sont trop longues a charger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Reduir les page de code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minifier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Balises sémentique h1 et h2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balises avec de bon mot clé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Une titre et des sous titre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 les balises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Affichage pas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texte trop petit, pas lisible pour les mal voyant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couleurs et des tailles de texte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revoir le css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Liens pages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 site manque de liens de trafic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Crees de vrai liens site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appler des clients faire de la pub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réseaux sociaux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liens ne sont pas raccorder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les liens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faire de la pub sur les réseaux sociaux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390043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utilisée </a:t>
            </a:r>
            <a:endParaRPr lang="fr-FR" sz="3600" dirty="0">
              <a:solidFill>
                <a:srgbClr val="FAC74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19314" y="6476097"/>
            <a:ext cx="1291772" cy="26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8605" y="6452754"/>
            <a:ext cx="1219189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70743" y="6452754"/>
            <a:ext cx="1480457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Balise Meta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13" y="3973756"/>
            <a:ext cx="7034925" cy="92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633845" y="6270171"/>
            <a:ext cx="1673926" cy="33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positionné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9232" y="6531665"/>
            <a:ext cx="2772229" cy="20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longue à charger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113486" y="2676700"/>
            <a:ext cx="3410857" cy="34483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Titre de page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Expérience utilisateur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SEO</a:t>
            </a:r>
            <a:endParaRPr lang="fr-FR" sz="32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6" y="4598579"/>
            <a:ext cx="5578836" cy="17651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2926035"/>
            <a:ext cx="6749429" cy="229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8723086" y="2384674"/>
            <a:ext cx="3004457" cy="33818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Image renommer pour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Un meilleur classement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Google image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Et SEO</a:t>
            </a:r>
            <a:endParaRPr lang="fr-FR" sz="24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3316" y="6502400"/>
            <a:ext cx="1535141" cy="23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427</Words>
  <Application>Microsoft Office PowerPoint</Application>
  <PresentationFormat>Grand écran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La chouette agence</vt:lpstr>
      <vt:lpstr>Bonne pratique pour un bon référencement</vt:lpstr>
      <vt:lpstr>ANALYSE SEO</vt:lpstr>
      <vt:lpstr>Présentation PowerPoint</vt:lpstr>
      <vt:lpstr>Balise meta pour améliorer le classement  naturel SEO</vt:lpstr>
      <vt:lpstr>Site Responsive</vt:lpstr>
      <vt:lpstr>JS</vt:lpstr>
      <vt:lpstr>Présentation PowerPoint</vt:lpstr>
      <vt:lpstr>Renommer les IMG</vt:lpstr>
      <vt:lpstr>Format IMG</vt:lpstr>
      <vt:lpstr>CHARGEMENT DU SITE</vt:lpstr>
      <vt:lpstr>Couleurs</vt:lpstr>
      <vt:lpstr>&lt;Strong&gt;</vt:lpstr>
      <vt:lpstr>Présentation PowerPoint</vt:lpstr>
      <vt:lpstr>Présentation PowerPoint</vt:lpstr>
      <vt:lpstr>Liens page</vt:lpstr>
      <vt:lpstr>Présentation PowerPoint</vt:lpstr>
      <vt:lpstr>Liens réseaux sociaux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55</cp:revision>
  <dcterms:created xsi:type="dcterms:W3CDTF">2022-01-22T17:01:54Z</dcterms:created>
  <dcterms:modified xsi:type="dcterms:W3CDTF">2022-02-14T13:29:36Z</dcterms:modified>
</cp:coreProperties>
</file>