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  <p:sldId id="275" r:id="rId5"/>
    <p:sldId id="257" r:id="rId6"/>
    <p:sldId id="258" r:id="rId7"/>
    <p:sldId id="261" r:id="rId8"/>
    <p:sldId id="268" r:id="rId9"/>
    <p:sldId id="267" r:id="rId10"/>
    <p:sldId id="271" r:id="rId11"/>
    <p:sldId id="272" r:id="rId12"/>
    <p:sldId id="266" r:id="rId13"/>
    <p:sldId id="262" r:id="rId14"/>
    <p:sldId id="259" r:id="rId15"/>
    <p:sldId id="273" r:id="rId16"/>
    <p:sldId id="263" r:id="rId17"/>
    <p:sldId id="265" r:id="rId18"/>
    <p:sldId id="270" r:id="rId19"/>
    <p:sldId id="26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74E"/>
    <a:srgbClr val="CF3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55964" y="587086"/>
            <a:ext cx="3419181" cy="1049481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91" y="449044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CF384A"/>
                </a:solidFill>
              </a:rPr>
              <a:t>Liens page</a:t>
            </a:r>
            <a:endParaRPr lang="fr-FR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3"/>
            <a:ext cx="4210638" cy="271500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429500" y="1111827"/>
            <a:ext cx="3844636" cy="47382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Trop de liens envoi à la même page,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se faire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Des liens on été supprimer </a:t>
            </a: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un meilleur SEO</a:t>
            </a:r>
            <a:endParaRPr lang="fr-FR" sz="24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510" y="-231683"/>
            <a:ext cx="12836510" cy="36159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510" y="3742183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Liens réseaux sociaux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005" y="3981044"/>
            <a:ext cx="3905795" cy="847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11" y="5692879"/>
            <a:ext cx="12706913" cy="41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36271" y="1938627"/>
            <a:ext cx="10089572" cy="49698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504209" y="613064"/>
            <a:ext cx="7065818" cy="9144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CF384A"/>
                </a:solidFill>
              </a:rPr>
              <a:t>Couleurs</a:t>
            </a:r>
            <a:endParaRPr lang="fr-FR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1" y="1837381"/>
            <a:ext cx="4189892" cy="17285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53" y="2102495"/>
            <a:ext cx="1609950" cy="676369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3381" y="3927215"/>
            <a:ext cx="5052671" cy="2099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Ellipse 8"/>
          <p:cNvSpPr/>
          <p:nvPr/>
        </p:nvSpPr>
        <p:spPr>
          <a:xfrm>
            <a:off x="1620982" y="2778864"/>
            <a:ext cx="1236518" cy="972254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735282" y="5076681"/>
            <a:ext cx="1392382" cy="1036533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" y="4227414"/>
            <a:ext cx="6506483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2153275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33845" y="443779"/>
            <a:ext cx="5840743" cy="1246909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8918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Site Responsive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6" y="2086290"/>
            <a:ext cx="5763912" cy="28493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626926" y="862446"/>
            <a:ext cx="4094018" cy="4998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Ordinateur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Tablette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smartphone</a:t>
            </a:r>
            <a:endParaRPr lang="fr-FR" sz="4000" dirty="0">
              <a:solidFill>
                <a:srgbClr val="FAC74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62682"/>
            <a:ext cx="2216727" cy="12011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94" y="3009900"/>
            <a:ext cx="928637" cy="1198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60" y="3361459"/>
            <a:ext cx="467329" cy="7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564214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utiliser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err="1" smtClean="0">
                <a:solidFill>
                  <a:srgbClr val="FAC74E"/>
                </a:solidFill>
              </a:rPr>
              <a:t>Cloacking</a:t>
            </a:r>
            <a:r>
              <a:rPr lang="fr-FR" sz="3600" dirty="0" smtClean="0">
                <a:solidFill>
                  <a:srgbClr val="FAC74E"/>
                </a:solidFill>
              </a:rPr>
              <a:t> </a:t>
            </a:r>
            <a:r>
              <a:rPr lang="fr-FR" sz="3600" dirty="0" err="1" smtClean="0">
                <a:solidFill>
                  <a:srgbClr val="FAC74E"/>
                </a:solidFill>
              </a:rPr>
              <a:t>discimulation</a:t>
            </a:r>
            <a:r>
              <a:rPr lang="fr-FR" sz="3600" dirty="0" smtClean="0">
                <a:solidFill>
                  <a:srgbClr val="FAC74E"/>
                </a:solidFill>
              </a:rPr>
              <a:t> de mots clés </a:t>
            </a:r>
            <a:endParaRPr lang="fr-FR" sz="36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8710" y="575187"/>
            <a:ext cx="11385755" cy="5958348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endParaRPr lang="fr-FR" sz="3600" b="1" u="sng" dirty="0">
              <a:solidFill>
                <a:srgbClr val="FAC74E"/>
              </a:solidFill>
            </a:endParaRP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b="1" u="sng" dirty="0" smtClean="0">
                <a:solidFill>
                  <a:srgbClr val="FAC74E"/>
                </a:solidFill>
              </a:rPr>
              <a:t>Résultat</a:t>
            </a: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Chargement plus rapides des pages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classement dans les recherches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intégration et logique  du texte 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Un site plus clair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Centrer sur la création du site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expérience utilisateur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Réseaux sociaux opérationnelle</a:t>
            </a:r>
          </a:p>
          <a:p>
            <a:pPr algn="ctr"/>
            <a:endParaRPr lang="fr-FR" sz="3600" dirty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11" y="1825625"/>
            <a:ext cx="88569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42" y="-452848"/>
            <a:ext cx="7531915" cy="759106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530942" y="575187"/>
            <a:ext cx="10250129" cy="8701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AC74E"/>
                </a:solidFill>
              </a:rPr>
              <a:t>Bonne pratique pour un bon référencement</a:t>
            </a:r>
            <a:endParaRPr lang="fr-FR" b="1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38200" y="2050026"/>
            <a:ext cx="6963697" cy="40705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Mots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Balisages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Optimisations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Privilégier le Mobile-First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responsive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625347" y="392590"/>
            <a:ext cx="3771900" cy="126873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1682" y="364174"/>
            <a:ext cx="173355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CF384A"/>
                </a:solidFill>
              </a:rPr>
              <a:t>JS</a:t>
            </a:r>
            <a:endParaRPr lang="fr-FR" sz="54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645"/>
            <a:ext cx="534619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7749540" y="925830"/>
            <a:ext cx="3589020" cy="470916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Pour un chargement plus rapide 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Des page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Le JS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A été positionner en bas de page</a:t>
            </a:r>
            <a:endParaRPr lang="fr-FR" sz="28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6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2646"/>
            <a:ext cx="10515600" cy="145089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82" y="2885894"/>
            <a:ext cx="5578836" cy="17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91790" y="309909"/>
            <a:ext cx="6023610" cy="145161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0866" y="372932"/>
            <a:ext cx="4271010" cy="1325563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CF384A"/>
                </a:solidFill>
              </a:rPr>
              <a:t>&lt;</a:t>
            </a:r>
            <a:r>
              <a:rPr lang="fr-FR" sz="6600" b="1" dirty="0" err="1">
                <a:solidFill>
                  <a:srgbClr val="CF384A"/>
                </a:solidFill>
              </a:rPr>
              <a:t>S</a:t>
            </a:r>
            <a:r>
              <a:rPr lang="fr-FR" sz="6600" b="1" dirty="0" err="1" smtClean="0">
                <a:solidFill>
                  <a:srgbClr val="CF384A"/>
                </a:solidFill>
              </a:rPr>
              <a:t>trong</a:t>
            </a:r>
            <a:r>
              <a:rPr lang="fr-FR" sz="6600" b="1" dirty="0" smtClean="0">
                <a:solidFill>
                  <a:srgbClr val="CF384A"/>
                </a:solidFill>
              </a:rPr>
              <a:t>&gt;</a:t>
            </a:r>
            <a:endParaRPr lang="fr-FR" sz="66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38655" y="1824542"/>
            <a:ext cx="4125189" cy="4929549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Balises mis en place permet a </a:t>
            </a:r>
            <a:r>
              <a:rPr lang="fr-FR" sz="2400" dirty="0">
                <a:solidFill>
                  <a:srgbClr val="FAC74E"/>
                </a:solidFill>
              </a:rPr>
              <a:t>G</a:t>
            </a:r>
            <a:r>
              <a:rPr lang="fr-FR" sz="2400" dirty="0" smtClean="0">
                <a:solidFill>
                  <a:srgbClr val="FAC74E"/>
                </a:solidFill>
              </a:rPr>
              <a:t>oogle de comprendre que ces mots sont important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Pour le coté utilisateur les mots sont mis en avant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Il se démarque du texte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Mise en gras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3" y="2440463"/>
            <a:ext cx="6891265" cy="8837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8" y="4711276"/>
            <a:ext cx="6830378" cy="19243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83" y="3085517"/>
            <a:ext cx="7064404" cy="1116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20315" y="410686"/>
            <a:ext cx="7029450" cy="123444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FAC74E"/>
                </a:solidFill>
              </a:rPr>
              <a:t>Format IMG</a:t>
            </a:r>
            <a:endParaRPr lang="fr-FR" sz="54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65860" y="2205990"/>
            <a:ext cx="9738360" cy="44234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83" y="2673374"/>
            <a:ext cx="450595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196</Words>
  <Application>Microsoft Office PowerPoint</Application>
  <PresentationFormat>Grand écran</PresentationFormat>
  <Paragraphs>72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La chouette agence</vt:lpstr>
      <vt:lpstr>Présentation PowerPoint</vt:lpstr>
      <vt:lpstr>Bonne pratique pour un bon référencement</vt:lpstr>
      <vt:lpstr>JS</vt:lpstr>
      <vt:lpstr>ANALYSE SEO</vt:lpstr>
      <vt:lpstr>Présentation PowerPoint</vt:lpstr>
      <vt:lpstr>Renommer les IMG</vt:lpstr>
      <vt:lpstr>&lt;Strong&gt;</vt:lpstr>
      <vt:lpstr>Format IMG</vt:lpstr>
      <vt:lpstr>Liens page</vt:lpstr>
      <vt:lpstr>Liens réseaux sociaux</vt:lpstr>
      <vt:lpstr>Couleurs</vt:lpstr>
      <vt:lpstr>Balise meta pour améliorer le classement  naturel SEO</vt:lpstr>
      <vt:lpstr>Présentation PowerPoint</vt:lpstr>
      <vt:lpstr>Site Responsive</vt:lpstr>
      <vt:lpstr>Présentation PowerPoint</vt:lpstr>
      <vt:lpstr>Présentation PowerPoint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34</cp:revision>
  <dcterms:created xsi:type="dcterms:W3CDTF">2022-01-22T17:01:54Z</dcterms:created>
  <dcterms:modified xsi:type="dcterms:W3CDTF">2022-02-09T11:35:05Z</dcterms:modified>
</cp:coreProperties>
</file>