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57" r:id="rId5"/>
    <p:sldId id="258" r:id="rId6"/>
    <p:sldId id="261" r:id="rId7"/>
    <p:sldId id="268" r:id="rId8"/>
    <p:sldId id="267" r:id="rId9"/>
    <p:sldId id="271" r:id="rId10"/>
    <p:sldId id="272" r:id="rId11"/>
    <p:sldId id="266" r:id="rId12"/>
    <p:sldId id="262" r:id="rId13"/>
    <p:sldId id="259" r:id="rId14"/>
    <p:sldId id="273" r:id="rId15"/>
    <p:sldId id="263" r:id="rId16"/>
    <p:sldId id="265" r:id="rId17"/>
    <p:sldId id="270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74E"/>
    <a:srgbClr val="CF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938627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04209" y="613064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3" y="2102495"/>
            <a:ext cx="1609950" cy="67636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" y="4227414"/>
            <a:ext cx="6506483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2153275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564214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err="1" smtClean="0">
                <a:solidFill>
                  <a:srgbClr val="FAC74E"/>
                </a:solidFill>
              </a:rPr>
              <a:t>Cloacking</a:t>
            </a:r>
            <a:r>
              <a:rPr lang="fr-FR" sz="3600" dirty="0" smtClean="0">
                <a:solidFill>
                  <a:srgbClr val="FAC74E"/>
                </a:solidFill>
              </a:rPr>
              <a:t> </a:t>
            </a:r>
            <a:r>
              <a:rPr lang="fr-FR" sz="3600" dirty="0" err="1" smtClean="0">
                <a:solidFill>
                  <a:srgbClr val="FAC74E"/>
                </a:solidFill>
              </a:rPr>
              <a:t>discimulation</a:t>
            </a:r>
            <a:r>
              <a:rPr lang="fr-FR" sz="3600" dirty="0" smtClean="0">
                <a:solidFill>
                  <a:srgbClr val="FAC74E"/>
                </a:solidFill>
              </a:rPr>
              <a:t> de mots clés </a:t>
            </a:r>
            <a:endParaRPr lang="fr-FR" sz="36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Chargement plus rapides des pages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classement dans les recherches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intégration et logique  du texte 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algn="ctr"/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11" y="1825625"/>
            <a:ext cx="8856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2" y="2885894"/>
            <a:ext cx="5578836" cy="17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4711276"/>
            <a:ext cx="6830378" cy="19243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3" y="3085517"/>
            <a:ext cx="7064404" cy="1116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205990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179</Words>
  <Application>Microsoft Office PowerPoint</Application>
  <PresentationFormat>Grand écran</PresentationFormat>
  <Paragraphs>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La chouette agence</vt:lpstr>
      <vt:lpstr>Présentation PowerPoint</vt:lpstr>
      <vt:lpstr>Bonne pratique pour un bon référencement</vt:lpstr>
      <vt:lpstr>ANALYSE SEO</vt:lpstr>
      <vt:lpstr>Présentation PowerPoint</vt:lpstr>
      <vt:lpstr>Renommer les IMG</vt:lpstr>
      <vt:lpstr>&lt;Strong&gt;</vt:lpstr>
      <vt:lpstr>Format IMG</vt:lpstr>
      <vt:lpstr>Liens page</vt:lpstr>
      <vt:lpstr>Liens réseaux sociaux</vt:lpstr>
      <vt:lpstr>Couleurs</vt:lpstr>
      <vt:lpstr>Balise meta pour améliorer le classement  naturel SEO</vt:lpstr>
      <vt:lpstr>Présentation PowerPoint</vt:lpstr>
      <vt:lpstr>Site Responsive</vt:lpstr>
      <vt:lpstr>Présentation PowerPoint</vt:lpstr>
      <vt:lpstr>Présentation PowerPoint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32</cp:revision>
  <dcterms:created xsi:type="dcterms:W3CDTF">2022-01-22T17:01:54Z</dcterms:created>
  <dcterms:modified xsi:type="dcterms:W3CDTF">2022-02-07T16:34:58Z</dcterms:modified>
</cp:coreProperties>
</file>