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84A"/>
    <a:srgbClr val="FA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9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45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34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3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0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31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79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36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27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33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9A12-6D64-4FC5-8C45-D8F5AEFED95C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02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50953" y="4540935"/>
            <a:ext cx="5170311" cy="206172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26687" y="4582904"/>
            <a:ext cx="4244622" cy="1873074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La chouette agence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65" y="0"/>
            <a:ext cx="4953936" cy="685800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238065" y="0"/>
            <a:ext cx="0" cy="6976533"/>
          </a:xfrm>
          <a:prstGeom prst="line">
            <a:avLst/>
          </a:prstGeom>
          <a:ln>
            <a:solidFill>
              <a:srgbClr val="FAC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47281" y="4093737"/>
            <a:ext cx="3177653" cy="67733"/>
          </a:xfrm>
          <a:prstGeom prst="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28" y="1944976"/>
            <a:ext cx="1904762" cy="1904762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1416240" y="315324"/>
            <a:ext cx="4639734" cy="1072445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rgbClr val="CF384A"/>
                </a:solidFill>
              </a:rPr>
              <a:t>AUDIT SEO</a:t>
            </a:r>
            <a:endParaRPr lang="fr-FR" sz="4400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>
                <a:solidFill>
                  <a:srgbClr val="CF384A"/>
                </a:solidFill>
              </a:rPr>
              <a:t>ANALYSE SEO</a:t>
            </a:r>
            <a:endParaRPr lang="fr-FR" sz="6000" b="1" dirty="0">
              <a:solidFill>
                <a:srgbClr val="CF384A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72646"/>
            <a:ext cx="10515600" cy="1450895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4301067" y="1569156"/>
            <a:ext cx="3556000" cy="121532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0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3" y="2676700"/>
            <a:ext cx="5944430" cy="300079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4" y="3170659"/>
            <a:ext cx="5052157" cy="1250697"/>
          </a:xfrm>
          <a:prstGeom prst="rect">
            <a:avLst/>
          </a:prstGeom>
          <a:effectLst>
            <a:outerShdw blurRad="50800" dist="127000" dir="774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-135467" y="68161"/>
            <a:ext cx="12327467" cy="20094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>
                <a:solidFill>
                  <a:srgbClr val="CF384A"/>
                </a:solidFill>
              </a:rPr>
              <a:t>Titre de la page de navigation</a:t>
            </a:r>
            <a:endParaRPr lang="fr-FR" sz="6000" dirty="0">
              <a:solidFill>
                <a:srgbClr val="CF384A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97" y="5288924"/>
            <a:ext cx="4509800" cy="149634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84464" y="4499264"/>
            <a:ext cx="3647209" cy="633845"/>
          </a:xfrm>
          <a:prstGeom prst="ellipse">
            <a:avLst/>
          </a:prstGeom>
          <a:noFill/>
          <a:ln w="38100"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5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720622" y="191911"/>
            <a:ext cx="7258756" cy="1715911"/>
          </a:xfrm>
          <a:prstGeom prst="roundRect">
            <a:avLst/>
          </a:prstGeom>
          <a:solidFill>
            <a:srgbClr val="CF384A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2734" y="387084"/>
            <a:ext cx="10515600" cy="1325563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solidFill>
                  <a:srgbClr val="FAC74E"/>
                </a:solidFill>
              </a:rPr>
              <a:t>Renommer les IMG</a:t>
            </a:r>
            <a:endParaRPr lang="fr-FR" sz="6000" b="1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82" y="2885894"/>
            <a:ext cx="5578836" cy="17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571500" y="365125"/>
            <a:ext cx="9892145" cy="1325563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Balise </a:t>
            </a:r>
            <a:r>
              <a:rPr lang="fr-FR" dirty="0" err="1" smtClean="0">
                <a:solidFill>
                  <a:srgbClr val="FAC74E"/>
                </a:solidFill>
              </a:rPr>
              <a:t>meta</a:t>
            </a:r>
            <a:r>
              <a:rPr lang="fr-FR" dirty="0" smtClean="0">
                <a:solidFill>
                  <a:srgbClr val="FAC74E"/>
                </a:solidFill>
              </a:rPr>
              <a:t> pour améliorer le classement </a:t>
            </a:r>
            <a:br>
              <a:rPr lang="fr-FR" dirty="0" smtClean="0">
                <a:solidFill>
                  <a:srgbClr val="FAC74E"/>
                </a:solidFill>
              </a:rPr>
            </a:br>
            <a:r>
              <a:rPr lang="fr-FR" dirty="0" smtClean="0">
                <a:solidFill>
                  <a:srgbClr val="FAC74E"/>
                </a:solidFill>
              </a:rPr>
              <a:t>naturel SEO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997" y="1825625"/>
            <a:ext cx="4027978" cy="185275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8" y="3813320"/>
            <a:ext cx="7313866" cy="16923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04" y="4227414"/>
            <a:ext cx="6506483" cy="647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648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338" y="1614311"/>
            <a:ext cx="6096395" cy="538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2" y="5317066"/>
            <a:ext cx="5796981" cy="21380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2" y="3598975"/>
            <a:ext cx="5800423" cy="21763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42" y="1377829"/>
            <a:ext cx="5800423" cy="24314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à coins arrondis 3"/>
          <p:cNvSpPr/>
          <p:nvPr/>
        </p:nvSpPr>
        <p:spPr>
          <a:xfrm>
            <a:off x="124177" y="293511"/>
            <a:ext cx="11706577" cy="16256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F384A"/>
                </a:solidFill>
              </a:rPr>
              <a:t>ACCESSIBILITE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F384A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128000" y="423333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création….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7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8" y="1074033"/>
            <a:ext cx="10515600" cy="132556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AC74E"/>
                </a:solidFill>
              </a:rPr>
              <a:t>fin</a:t>
            </a:r>
            <a:endParaRPr lang="fr-FR" dirty="0">
              <a:solidFill>
                <a:srgbClr val="FAC74E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155243" y="2961086"/>
            <a:ext cx="5881511" cy="225910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23731" y="3163669"/>
            <a:ext cx="4944534" cy="205651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PROJET 4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Augmentez votre trafic grâce au référencement naturel SEO</a:t>
            </a:r>
            <a:endParaRPr lang="fr-FR" dirty="0">
              <a:solidFill>
                <a:srgbClr val="FAC74E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DEGRANGE Frédéric</a:t>
            </a:r>
            <a:endParaRPr lang="fr-FR" dirty="0">
              <a:solidFill>
                <a:srgbClr val="FAC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39</Words>
  <Application>Microsoft Office PowerPoint</Application>
  <PresentationFormat>Grand écran</PresentationFormat>
  <Paragraphs>12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La chouette agence</vt:lpstr>
      <vt:lpstr>ANALYSE SEO</vt:lpstr>
      <vt:lpstr>Présentation PowerPoint</vt:lpstr>
      <vt:lpstr>Renommer les IMG</vt:lpstr>
      <vt:lpstr>Balise meta pour améliorer le classement  naturel SEO</vt:lpstr>
      <vt:lpstr>Présentation PowerPoint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fredo</dc:creator>
  <cp:lastModifiedBy>fredo</cp:lastModifiedBy>
  <cp:revision>9</cp:revision>
  <dcterms:created xsi:type="dcterms:W3CDTF">2022-01-22T17:01:54Z</dcterms:created>
  <dcterms:modified xsi:type="dcterms:W3CDTF">2022-01-25T12:59:27Z</dcterms:modified>
</cp:coreProperties>
</file>