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74E"/>
    <a:srgbClr val="CF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2" y="2885894"/>
            <a:ext cx="5578836" cy="17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" y="4227414"/>
            <a:ext cx="6506483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2153275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564214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err="1" smtClean="0">
                <a:solidFill>
                  <a:srgbClr val="FAC74E"/>
                </a:solidFill>
              </a:rPr>
              <a:t>Cloacking</a:t>
            </a:r>
            <a:r>
              <a:rPr lang="fr-FR" sz="3600" dirty="0" smtClean="0">
                <a:solidFill>
                  <a:srgbClr val="FAC74E"/>
                </a:solidFill>
              </a:rPr>
              <a:t> </a:t>
            </a:r>
            <a:r>
              <a:rPr lang="fr-FR" sz="3600" dirty="0" err="1" smtClean="0">
                <a:solidFill>
                  <a:srgbClr val="FAC74E"/>
                </a:solidFill>
              </a:rPr>
              <a:t>discimulation</a:t>
            </a:r>
            <a:r>
              <a:rPr lang="fr-FR" sz="3600" dirty="0" smtClean="0">
                <a:solidFill>
                  <a:srgbClr val="FAC74E"/>
                </a:solidFill>
              </a:rPr>
              <a:t> de mots clés </a:t>
            </a:r>
            <a:endParaRPr lang="fr-FR" sz="36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61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La chouette agence</vt:lpstr>
      <vt:lpstr>ANALYSE SEO</vt:lpstr>
      <vt:lpstr>Présentation PowerPoint</vt:lpstr>
      <vt:lpstr>Renommer les IMG</vt:lpstr>
      <vt:lpstr>Balise meta pour améliorer le classement  naturel SEO</vt:lpstr>
      <vt:lpstr>Présentation PowerPoint</vt:lpstr>
      <vt:lpstr>Présentation PowerPoint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14</cp:revision>
  <dcterms:created xsi:type="dcterms:W3CDTF">2022-01-22T17:01:54Z</dcterms:created>
  <dcterms:modified xsi:type="dcterms:W3CDTF">2022-01-29T19:12:36Z</dcterms:modified>
</cp:coreProperties>
</file>