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3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D5F0-1687-492E-9B4F-74CF0BB8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98F02-F8C5-48A0-A4FC-6EB319BB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A878E-A325-4C7E-8A11-F3361BC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4B560-D7DC-4918-A436-E8D3A3D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D653A-75CC-4D24-AB73-A84B5A8B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BEBA0-2649-442E-91CF-5B2A8B9B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1148D-4984-4B81-9277-1E8C9759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5F118-10B2-4B5B-957E-B9C05CBF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76332-EF75-4936-8BEB-8E789F70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99348-EE32-4F56-8D3B-20F0851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A7E5D-723B-4076-B47D-9E7B0527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52C6B-34FF-4B98-9641-975B79DB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A6401-DF0B-4DE0-8E92-079D645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DCFF6-079B-4EC1-A6A5-4F69ADC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B55AD-8684-4B87-A796-13EFA1B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9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C618-B15F-44FA-AB58-036FC959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E9F68-F5B6-4EDB-B09F-A0281716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2DED6-FC0A-4A71-B40A-DE3B4076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C72C9-CE9A-45A0-BAF2-0E8CA553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D3410-0719-4CD4-8C44-318BA83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19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F457-34FF-48BF-81E1-9882CC09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083C3-3A74-419B-B24F-7C4446E9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F7FD5-A341-42DD-B42B-20C85032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1D0C7-8F58-4F63-899D-FE01043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ECE4E-E4EF-44FA-A29F-7E990DD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6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1D0E-8AB3-4081-9CB4-DCDF4D3E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78DC7-9797-41A0-BA44-FAF226831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EF0F-72A4-478C-9F64-2EB36CBE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93907-AEC3-4724-B1E4-D813BA7A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7BB75-D7FB-415E-BF37-118DCBB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D24BA-591B-4822-9B66-04BDB69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6752-682C-4E82-BDC7-5E07E8B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3D9A-A510-4CF4-A895-CD430A49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657AE-BB3E-4856-9B74-5A2F8574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87DCB0-9E50-4490-9BE6-A5D7371D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316B6-80DC-4E0B-BF09-3082066B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0CC5C2-7BEF-4789-A9FC-9268629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17DFA-FAE0-4B5B-B465-C56C8A87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3CDCE1-6ADA-486D-B0E7-C34DF6AD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9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0650-D94E-498F-A2BE-3201FB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E222AB-FA0A-4199-933A-4B943CB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BF977-1731-43D7-89DB-6A54C59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337995-BC0B-41E6-8318-48008224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0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879C3D-59A1-486D-A9E3-96545769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D03EC5-27CD-4ECF-A538-981A844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CBA526-F19D-47DE-81CF-0BA6AC6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5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87CA-C491-4274-9921-F40BC12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E98BD-C5AB-4811-8D46-9F2237D0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FF388-69E7-4DAB-B694-9C86506A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5AE3C-3641-4C5B-AFA6-47B96D8D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1CDA6-7357-4AB4-A73A-E0785213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99724F-7164-4673-B3B5-EBE581B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2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7B26-586E-442D-BD12-F92B25E5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F89330-CB1E-41FA-8646-C590A4C9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4B41D-8102-4A3F-831F-ECB52E5D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BC71-AB3B-4998-AE9F-A11339EA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B4F6B-B9F7-4247-87EF-EAC1FDBA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24399-3253-4E83-A1C9-4D33D0F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31713B-99DA-4988-9F5C-E1F0770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6F73C6-A869-4878-879E-B490987F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82A6-7638-4D37-95C3-38D4F47F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1379-9E0F-47B1-807E-72532B2F980F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BF779-AD36-46D9-91CD-16247EA00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C975F-382C-429E-933E-E2830FC2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9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804782-E06F-45FA-A788-E7FDCDC7B326}"/>
              </a:ext>
            </a:extLst>
          </p:cNvPr>
          <p:cNvSpPr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kern="120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 de administration </a:t>
            </a:r>
            <a:r>
              <a:rPr lang="en-US" sz="2200" kern="1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CCTV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en-U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/CCTV</a:t>
            </a:r>
            <a:endParaRPr lang="en-US" sz="2200" b="0" kern="1200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202647F-0EC9-4CB6-8BF6-6363FC5F2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7" b="12062"/>
          <a:stretch/>
        </p:blipFill>
        <p:spPr>
          <a:xfrm>
            <a:off x="3776230" y="454616"/>
            <a:ext cx="4639234" cy="2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073F6-4B32-4ECA-8EAC-B4F7B3EB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365125"/>
            <a:ext cx="10604863" cy="1325563"/>
          </a:xfrm>
        </p:spPr>
        <p:txBody>
          <a:bodyPr/>
          <a:lstStyle/>
          <a:p>
            <a:r>
              <a:rPr lang="es-E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Módulos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20D5C-08F1-4293-9118-9A1DDF6D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184" y="2833868"/>
            <a:ext cx="4169229" cy="1963617"/>
          </a:xfrm>
        </p:spPr>
        <p:txBody>
          <a:bodyPr>
            <a:normAutofit/>
          </a:bodyPr>
          <a:lstStyle/>
          <a:p>
            <a:r>
              <a:rPr lang="es-ES" dirty="0"/>
              <a:t>Ayuda</a:t>
            </a:r>
          </a:p>
          <a:p>
            <a:r>
              <a:rPr lang="es-ES" dirty="0"/>
              <a:t>Cuenta</a:t>
            </a:r>
          </a:p>
          <a:p>
            <a:pPr lvl="1"/>
            <a:r>
              <a:rPr lang="es-ES" dirty="0"/>
              <a:t>Sugerencias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2F85EB7-DBF5-4BD4-8806-667935F1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7" b="12062"/>
          <a:stretch/>
        </p:blipFill>
        <p:spPr>
          <a:xfrm>
            <a:off x="8986799" y="419982"/>
            <a:ext cx="2367001" cy="12707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F0D1CF-FF23-4C29-BBF8-E166DE618ED0}"/>
              </a:ext>
            </a:extLst>
          </p:cNvPr>
          <p:cNvSpPr txBox="1"/>
          <p:nvPr/>
        </p:nvSpPr>
        <p:spPr>
          <a:xfrm>
            <a:off x="1016516" y="2264229"/>
            <a:ext cx="18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Primera fase 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9E8922D-645E-4A7A-BD53-B500FF049FE1}"/>
              </a:ext>
            </a:extLst>
          </p:cNvPr>
          <p:cNvSpPr txBox="1">
            <a:spLocks/>
          </p:cNvSpPr>
          <p:nvPr/>
        </p:nvSpPr>
        <p:spPr>
          <a:xfrm>
            <a:off x="748937" y="2833868"/>
            <a:ext cx="4169229" cy="341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Comienzo</a:t>
            </a:r>
          </a:p>
          <a:p>
            <a:r>
              <a:rPr lang="es-ES" dirty="0"/>
              <a:t>Registro</a:t>
            </a:r>
          </a:p>
          <a:p>
            <a:pPr lvl="1"/>
            <a:r>
              <a:rPr lang="es-ES" dirty="0"/>
              <a:t>Aviso de privacidad</a:t>
            </a:r>
          </a:p>
          <a:p>
            <a:r>
              <a:rPr lang="es-ES" dirty="0"/>
              <a:t>Acceso</a:t>
            </a:r>
          </a:p>
          <a:p>
            <a:pPr lvl="1"/>
            <a:r>
              <a:rPr lang="es-ES" dirty="0"/>
              <a:t>Restablecer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Inicio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6300ED-9E7E-4733-9C01-6A91F521E470}"/>
              </a:ext>
            </a:extLst>
          </p:cNvPr>
          <p:cNvSpPr txBox="1"/>
          <p:nvPr/>
        </p:nvSpPr>
        <p:spPr>
          <a:xfrm>
            <a:off x="6902184" y="2372203"/>
            <a:ext cx="190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Segunda fase 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392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073F6-4B32-4ECA-8EAC-B4F7B3EB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365125"/>
            <a:ext cx="10604863" cy="1325563"/>
          </a:xfrm>
        </p:spPr>
        <p:txBody>
          <a:bodyPr/>
          <a:lstStyle/>
          <a:p>
            <a:r>
              <a:rPr lang="es-E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Módulos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20D5C-08F1-4293-9118-9A1DDF6D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834" y="2725894"/>
            <a:ext cx="4169229" cy="1012206"/>
          </a:xfrm>
        </p:spPr>
        <p:txBody>
          <a:bodyPr>
            <a:normAutofit/>
          </a:bodyPr>
          <a:lstStyle/>
          <a:p>
            <a:r>
              <a:rPr lang="es-ES" dirty="0"/>
              <a:t>Folios</a:t>
            </a:r>
          </a:p>
          <a:p>
            <a:pPr lvl="1"/>
            <a:r>
              <a:rPr lang="es-ES" dirty="0"/>
              <a:t>Pagos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2F85EB7-DBF5-4BD4-8806-667935F1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7" b="12062"/>
          <a:stretch/>
        </p:blipFill>
        <p:spPr>
          <a:xfrm>
            <a:off x="8986799" y="419982"/>
            <a:ext cx="2367001" cy="12707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F0D1CF-FF23-4C29-BBF8-E166DE618ED0}"/>
              </a:ext>
            </a:extLst>
          </p:cNvPr>
          <p:cNvSpPr txBox="1"/>
          <p:nvPr/>
        </p:nvSpPr>
        <p:spPr>
          <a:xfrm>
            <a:off x="1016516" y="2264229"/>
            <a:ext cx="174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Tercera fase 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6199C26-3A7F-4741-99A6-FAEA7A121BEE}"/>
              </a:ext>
            </a:extLst>
          </p:cNvPr>
          <p:cNvSpPr txBox="1">
            <a:spLocks/>
          </p:cNvSpPr>
          <p:nvPr/>
        </p:nvSpPr>
        <p:spPr>
          <a:xfrm>
            <a:off x="748937" y="2725894"/>
            <a:ext cx="4169229" cy="1811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Servicios</a:t>
            </a:r>
          </a:p>
          <a:p>
            <a:pPr lvl="1"/>
            <a:r>
              <a:rPr lang="es-ES" dirty="0"/>
              <a:t>Nuevos</a:t>
            </a:r>
          </a:p>
          <a:p>
            <a:pPr lvl="1"/>
            <a:r>
              <a:rPr lang="es-ES" dirty="0"/>
              <a:t>Abiertos</a:t>
            </a:r>
          </a:p>
          <a:p>
            <a:pPr lvl="1"/>
            <a:r>
              <a:rPr lang="es-ES" dirty="0"/>
              <a:t>Cerrados</a:t>
            </a:r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E1B7DF-2EF5-43D5-AF8D-AD43E0CD9999}"/>
              </a:ext>
            </a:extLst>
          </p:cNvPr>
          <p:cNvSpPr txBox="1"/>
          <p:nvPr/>
        </p:nvSpPr>
        <p:spPr>
          <a:xfrm>
            <a:off x="7343294" y="2264229"/>
            <a:ext cx="165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Cuarta fase 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1EE9CD-6D61-46A0-AA2A-34548394CC14}"/>
              </a:ext>
            </a:extLst>
          </p:cNvPr>
          <p:cNvSpPr txBox="1"/>
          <p:nvPr/>
        </p:nvSpPr>
        <p:spPr>
          <a:xfrm>
            <a:off x="748937" y="5695516"/>
            <a:ext cx="981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de donde se utiliza el sistema si en la aplicación o en la nube</a:t>
            </a:r>
          </a:p>
          <a:p>
            <a:r>
              <a:rPr lang="es-ES" dirty="0"/>
              <a:t>Verificar plan de pase a producción para tener de </a:t>
            </a:r>
            <a:r>
              <a:rPr lang="es-ES" dirty="0" err="1"/>
              <a:t>ua</a:t>
            </a:r>
            <a:r>
              <a:rPr lang="es-ES" dirty="0"/>
              <a:t> vez ambiente de desarrollo, pruebas y </a:t>
            </a:r>
            <a:r>
              <a:rPr lang="es-ES" dirty="0" err="1"/>
              <a:t>produccion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C049CB-4855-46DD-A8C2-139D4EB8B2E0}"/>
              </a:ext>
            </a:extLst>
          </p:cNvPr>
          <p:cNvSpPr txBox="1"/>
          <p:nvPr/>
        </p:nvSpPr>
        <p:spPr>
          <a:xfrm>
            <a:off x="1016516" y="5233851"/>
            <a:ext cx="91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Notas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BED4BDC5-2CF2-4084-A5B3-90CFC7DBD59A}"/>
              </a:ext>
            </a:extLst>
          </p:cNvPr>
          <p:cNvSpPr/>
          <p:nvPr/>
        </p:nvSpPr>
        <p:spPr>
          <a:xfrm>
            <a:off x="2122633" y="2460456"/>
            <a:ext cx="1580817" cy="665780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¿Esta registrado?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11E3A304-7266-45E2-B4DB-D7ED540BE517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390872" y="1724602"/>
            <a:ext cx="258024" cy="1213685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64074DC9-10A6-4DB0-8620-A3D31AC5B9CC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5400000">
            <a:off x="2021457" y="2951697"/>
            <a:ext cx="717047" cy="1066124"/>
          </a:xfrm>
          <a:prstGeom prst="bentConnector4">
            <a:avLst>
              <a:gd name="adj1" fmla="val 33671"/>
              <a:gd name="adj2" fmla="val 12144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A39EE83-677F-41D0-8714-F8BD86835F3B}"/>
              </a:ext>
            </a:extLst>
          </p:cNvPr>
          <p:cNvSpPr txBox="1"/>
          <p:nvPr/>
        </p:nvSpPr>
        <p:spPr>
          <a:xfrm>
            <a:off x="2870476" y="2213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10A55A-835F-455A-9E8C-118CCC891430}"/>
              </a:ext>
            </a:extLst>
          </p:cNvPr>
          <p:cNvSpPr txBox="1"/>
          <p:nvPr/>
        </p:nvSpPr>
        <p:spPr>
          <a:xfrm>
            <a:off x="2896003" y="30417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5A1519D-0A98-4ED3-BB94-84814D38720C}"/>
              </a:ext>
            </a:extLst>
          </p:cNvPr>
          <p:cNvSpPr/>
          <p:nvPr/>
        </p:nvSpPr>
        <p:spPr>
          <a:xfrm>
            <a:off x="914401" y="2564781"/>
            <a:ext cx="916998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Comienzo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5420ECE-6C9B-4F06-9986-D065CF78D2C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831399" y="2793346"/>
            <a:ext cx="291234" cy="561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D7A1D2B9-C4E8-47EA-B32A-FE5EAC0DCA47}"/>
              </a:ext>
            </a:extLst>
          </p:cNvPr>
          <p:cNvSpPr/>
          <p:nvPr/>
        </p:nvSpPr>
        <p:spPr>
          <a:xfrm>
            <a:off x="4126727" y="1787551"/>
            <a:ext cx="1563589" cy="829761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¿Tiene recordada la cuenta?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1482421-B1BB-4948-80B1-41262E010804}"/>
              </a:ext>
            </a:extLst>
          </p:cNvPr>
          <p:cNvSpPr/>
          <p:nvPr/>
        </p:nvSpPr>
        <p:spPr>
          <a:xfrm>
            <a:off x="5812839" y="2573371"/>
            <a:ext cx="1014761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Acceso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97B2FF-C6A8-475A-BCA6-0F2F11D3A442}"/>
              </a:ext>
            </a:extLst>
          </p:cNvPr>
          <p:cNvSpPr/>
          <p:nvPr/>
        </p:nvSpPr>
        <p:spPr>
          <a:xfrm>
            <a:off x="1846918" y="3609107"/>
            <a:ext cx="765756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Registro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6EE8502E-E16D-4ABC-ADF2-337CA8543109}"/>
              </a:ext>
            </a:extLst>
          </p:cNvPr>
          <p:cNvSpPr/>
          <p:nvPr/>
        </p:nvSpPr>
        <p:spPr>
          <a:xfrm>
            <a:off x="4453550" y="3483667"/>
            <a:ext cx="1379041" cy="717049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¿Se registro?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EF25A6C2-F609-441C-B17C-8D7B284B4CB9}"/>
              </a:ext>
            </a:extLst>
          </p:cNvPr>
          <p:cNvCxnSpPr>
            <a:cxnSpLocks/>
            <a:stCxn id="79" idx="3"/>
            <a:endCxn id="14" idx="1"/>
          </p:cNvCxnSpPr>
          <p:nvPr/>
        </p:nvCxnSpPr>
        <p:spPr>
          <a:xfrm>
            <a:off x="3824096" y="3839916"/>
            <a:ext cx="629454" cy="227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349812-3BFD-4870-B648-22614DB6B5EE}"/>
              </a:ext>
            </a:extLst>
          </p:cNvPr>
          <p:cNvSpPr txBox="1"/>
          <p:nvPr/>
        </p:nvSpPr>
        <p:spPr>
          <a:xfrm>
            <a:off x="4802103" y="419065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204D28B-0E85-49DC-86B4-26718E03E3E2}"/>
              </a:ext>
            </a:extLst>
          </p:cNvPr>
          <p:cNvCxnSpPr>
            <a:cxnSpLocks/>
            <a:stCxn id="14" idx="2"/>
            <a:endCxn id="9" idx="2"/>
          </p:cNvCxnSpPr>
          <p:nvPr/>
        </p:nvCxnSpPr>
        <p:spPr>
          <a:xfrm rot="5400000" flipH="1">
            <a:off x="2674194" y="1731839"/>
            <a:ext cx="1167584" cy="3770171"/>
          </a:xfrm>
          <a:prstGeom prst="bentConnector3">
            <a:avLst>
              <a:gd name="adj1" fmla="val -19579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006E6F-AD46-4323-A558-3B67DD3FF53D}"/>
              </a:ext>
            </a:extLst>
          </p:cNvPr>
          <p:cNvSpPr txBox="1"/>
          <p:nvPr/>
        </p:nvSpPr>
        <p:spPr>
          <a:xfrm>
            <a:off x="5721758" y="385316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59398DD-DD3F-40E7-88C5-F24A81EDD64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5832591" y="3842192"/>
            <a:ext cx="4382181" cy="409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4232B58E-5C70-4503-8DB0-58B0B44BEF3C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>
            <a:off x="5690316" y="2202432"/>
            <a:ext cx="5031837" cy="140967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FCA58B9-9062-4735-B815-8FE321EEC89B}"/>
              </a:ext>
            </a:extLst>
          </p:cNvPr>
          <p:cNvSpPr txBox="1"/>
          <p:nvPr/>
        </p:nvSpPr>
        <p:spPr>
          <a:xfrm>
            <a:off x="5567793" y="192360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6BA015-B80C-4B88-8974-54B12F9138FE}"/>
              </a:ext>
            </a:extLst>
          </p:cNvPr>
          <p:cNvSpPr txBox="1"/>
          <p:nvPr/>
        </p:nvSpPr>
        <p:spPr>
          <a:xfrm>
            <a:off x="4900692" y="25061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C2AFE7-C50A-4828-B141-0B8BA5A2C81F}"/>
              </a:ext>
            </a:extLst>
          </p:cNvPr>
          <p:cNvSpPr txBox="1"/>
          <p:nvPr/>
        </p:nvSpPr>
        <p:spPr>
          <a:xfrm>
            <a:off x="8860965" y="281945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AA90891-9C95-46CB-8F06-A3E66EBE2918}"/>
              </a:ext>
            </a:extLst>
          </p:cNvPr>
          <p:cNvSpPr/>
          <p:nvPr/>
        </p:nvSpPr>
        <p:spPr>
          <a:xfrm>
            <a:off x="10214772" y="3612106"/>
            <a:ext cx="1014761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Inicio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63CD77A-8B34-48C7-9FFF-2997BCC69501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265563" y="2260270"/>
            <a:ext cx="190235" cy="90431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E6DB4A7C-2D5F-4B73-90AD-61F4DEABA7E6}"/>
              </a:ext>
            </a:extLst>
          </p:cNvPr>
          <p:cNvSpPr/>
          <p:nvPr/>
        </p:nvSpPr>
        <p:spPr>
          <a:xfrm>
            <a:off x="7263036" y="2331444"/>
            <a:ext cx="1673953" cy="959005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¿@ y PWD correctos?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AFED932-B4CE-44ED-9CF6-CE11E85000E5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6827600" y="2807547"/>
            <a:ext cx="435436" cy="340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A1B5907-FAA0-4A96-83D1-50594B71CA49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rot="5400000">
            <a:off x="7668396" y="3716770"/>
            <a:ext cx="857938" cy="529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715E5F-878C-4479-8C91-B517B3743EBC}"/>
              </a:ext>
            </a:extLst>
          </p:cNvPr>
          <p:cNvSpPr txBox="1"/>
          <p:nvPr/>
        </p:nvSpPr>
        <p:spPr>
          <a:xfrm>
            <a:off x="7703514" y="394825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CDF6FDD3-E8CD-4C20-8664-20A3884F29CE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8936989" y="2810947"/>
            <a:ext cx="1277783" cy="1035335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D0D5530C-2485-4F63-A9EE-7DB96EC013BF}"/>
              </a:ext>
            </a:extLst>
          </p:cNvPr>
          <p:cNvSpPr/>
          <p:nvPr/>
        </p:nvSpPr>
        <p:spPr>
          <a:xfrm>
            <a:off x="7225365" y="4148387"/>
            <a:ext cx="1738703" cy="745128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¿Quiere restablecer contraseña?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01E1B61-2C9C-4840-AED2-90CE89BE79B9}"/>
              </a:ext>
            </a:extLst>
          </p:cNvPr>
          <p:cNvSpPr txBox="1"/>
          <p:nvPr/>
        </p:nvSpPr>
        <p:spPr>
          <a:xfrm>
            <a:off x="7116419" y="421740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563223F-4816-4269-B6A8-0A48961F2D3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6437397" y="3033133"/>
            <a:ext cx="787968" cy="1487819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7175C69-33F2-4F34-87EF-CB16D6CADC4A}"/>
              </a:ext>
            </a:extLst>
          </p:cNvPr>
          <p:cNvSpPr txBox="1"/>
          <p:nvPr/>
        </p:nvSpPr>
        <p:spPr>
          <a:xfrm>
            <a:off x="7787566" y="479494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279E6C8-910B-4187-B155-C47AD0CCAD7D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 rot="5400000">
            <a:off x="7808007" y="5178771"/>
            <a:ext cx="571967" cy="1455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8A0BE99-CF12-4377-B6A6-DC630229FD7A}"/>
              </a:ext>
            </a:extLst>
          </p:cNvPr>
          <p:cNvSpPr/>
          <p:nvPr/>
        </p:nvSpPr>
        <p:spPr>
          <a:xfrm>
            <a:off x="7585881" y="5465482"/>
            <a:ext cx="1014761" cy="474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Restablecer</a:t>
            </a:r>
          </a:p>
        </p:txBody>
      </p:sp>
      <p:sp>
        <p:nvSpPr>
          <p:cNvPr id="54" name="Rombo 53">
            <a:extLst>
              <a:ext uri="{FF2B5EF4-FFF2-40B4-BE49-F238E27FC236}">
                <a16:creationId xmlns:a16="http://schemas.microsoft.com/office/drawing/2014/main" id="{E37CFAF3-3B5D-4CAB-B32B-781C649924EC}"/>
              </a:ext>
            </a:extLst>
          </p:cNvPr>
          <p:cNvSpPr/>
          <p:nvPr/>
        </p:nvSpPr>
        <p:spPr>
          <a:xfrm>
            <a:off x="1003610" y="5227644"/>
            <a:ext cx="1947236" cy="959005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¿Se restableció la contraseña?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E9DC7CF-59FB-46EA-AEC6-1AFDC944ED39}"/>
              </a:ext>
            </a:extLst>
          </p:cNvPr>
          <p:cNvCxnSpPr>
            <a:cxnSpLocks/>
            <a:stCxn id="49" idx="1"/>
            <a:endCxn id="112" idx="3"/>
          </p:cNvCxnSpPr>
          <p:nvPr/>
        </p:nvCxnSpPr>
        <p:spPr>
          <a:xfrm rot="10800000" flipV="1">
            <a:off x="6724003" y="5702832"/>
            <a:ext cx="861879" cy="507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E1286D0-FB06-49FE-9F87-FD0819942019}"/>
              </a:ext>
            </a:extLst>
          </p:cNvPr>
          <p:cNvSpPr txBox="1"/>
          <p:nvPr/>
        </p:nvSpPr>
        <p:spPr>
          <a:xfrm>
            <a:off x="1977016" y="499346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F8502E1E-5155-4BA9-B759-3283F386AB0F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>
          <a:xfrm rot="5400000" flipH="1" flipV="1">
            <a:off x="3055763" y="1963187"/>
            <a:ext cx="2185922" cy="4342992"/>
          </a:xfrm>
          <a:prstGeom prst="bentConnector3">
            <a:avLst>
              <a:gd name="adj1" fmla="val 2450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078580-6F65-47F1-B05F-7C32E6C9D122}"/>
              </a:ext>
            </a:extLst>
          </p:cNvPr>
          <p:cNvSpPr txBox="1"/>
          <p:nvPr/>
        </p:nvSpPr>
        <p:spPr>
          <a:xfrm>
            <a:off x="2670367" y="580168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2B1ABEC-0A82-4AB7-AB4A-7295ECF93D03}"/>
              </a:ext>
            </a:extLst>
          </p:cNvPr>
          <p:cNvCxnSpPr>
            <a:cxnSpLocks/>
            <a:stCxn id="54" idx="1"/>
            <a:endCxn id="9" idx="1"/>
          </p:cNvCxnSpPr>
          <p:nvPr/>
        </p:nvCxnSpPr>
        <p:spPr>
          <a:xfrm rot="10800000">
            <a:off x="914402" y="2798957"/>
            <a:ext cx="89209" cy="2908190"/>
          </a:xfrm>
          <a:prstGeom prst="bentConnector3">
            <a:avLst>
              <a:gd name="adj1" fmla="val 35625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9939E7F-83A7-4FAF-8C81-14A1C5C1D5C1}"/>
              </a:ext>
            </a:extLst>
          </p:cNvPr>
          <p:cNvSpPr/>
          <p:nvPr/>
        </p:nvSpPr>
        <p:spPr>
          <a:xfrm>
            <a:off x="2900457" y="3605740"/>
            <a:ext cx="923639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Aviso de privacidad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425312B4-C9EC-45AA-B5FB-108FCC67DF09}"/>
              </a:ext>
            </a:extLst>
          </p:cNvPr>
          <p:cNvCxnSpPr>
            <a:cxnSpLocks/>
            <a:stCxn id="13" idx="3"/>
            <a:endCxn id="79" idx="1"/>
          </p:cNvCxnSpPr>
          <p:nvPr/>
        </p:nvCxnSpPr>
        <p:spPr>
          <a:xfrm flipV="1">
            <a:off x="2612674" y="3839916"/>
            <a:ext cx="287783" cy="3367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6955C00-CE03-4E53-B65C-8A99F7F00B68}"/>
              </a:ext>
            </a:extLst>
          </p:cNvPr>
          <p:cNvSpPr/>
          <p:nvPr/>
        </p:nvSpPr>
        <p:spPr>
          <a:xfrm>
            <a:off x="3732702" y="5470039"/>
            <a:ext cx="1014761" cy="474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Cambiar contraseña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4BA5A850-234B-4168-96A4-BE6AA89633EF}"/>
              </a:ext>
            </a:extLst>
          </p:cNvPr>
          <p:cNvCxnSpPr>
            <a:cxnSpLocks/>
            <a:stCxn id="92" idx="1"/>
            <a:endCxn id="54" idx="3"/>
          </p:cNvCxnSpPr>
          <p:nvPr/>
        </p:nvCxnSpPr>
        <p:spPr>
          <a:xfrm rot="10800000">
            <a:off x="2950846" y="5707148"/>
            <a:ext cx="781856" cy="24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6A3DC2-A948-4909-8377-EB947D836D6F}"/>
              </a:ext>
            </a:extLst>
          </p:cNvPr>
          <p:cNvSpPr/>
          <p:nvPr/>
        </p:nvSpPr>
        <p:spPr>
          <a:xfrm>
            <a:off x="9560639" y="-96021"/>
            <a:ext cx="234160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Diagrama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 flujo </a:t>
            </a:r>
          </a:p>
          <a:p>
            <a:pPr algn="ctr"/>
            <a:r>
              <a:rPr lang="es-E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Acceso</a:t>
            </a:r>
          </a:p>
        </p:txBody>
      </p:sp>
      <p:pic>
        <p:nvPicPr>
          <p:cNvPr id="106" name="Imagen 105" descr="Icono&#10;&#10;Descripción generada automáticamente">
            <a:extLst>
              <a:ext uri="{FF2B5EF4-FFF2-40B4-BE49-F238E27FC236}">
                <a16:creationId xmlns:a16="http://schemas.microsoft.com/office/drawing/2014/main" id="{3435AA6E-035A-4E15-9F40-1DAA1191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9" y="202997"/>
            <a:ext cx="2323579" cy="1237306"/>
          </a:xfrm>
          <a:prstGeom prst="rect">
            <a:avLst/>
          </a:prstGeom>
        </p:spPr>
      </p:pic>
      <p:sp>
        <p:nvSpPr>
          <p:cNvPr id="112" name="Rombo 111">
            <a:extLst>
              <a:ext uri="{FF2B5EF4-FFF2-40B4-BE49-F238E27FC236}">
                <a16:creationId xmlns:a16="http://schemas.microsoft.com/office/drawing/2014/main" id="{85C64597-254E-4FA1-94ED-89EF4964B2FA}"/>
              </a:ext>
            </a:extLst>
          </p:cNvPr>
          <p:cNvSpPr/>
          <p:nvPr/>
        </p:nvSpPr>
        <p:spPr>
          <a:xfrm>
            <a:off x="5330977" y="5228407"/>
            <a:ext cx="1393025" cy="959005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¿Correo y código correcto?</a:t>
            </a:r>
          </a:p>
        </p:txBody>
      </p: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80C5CE1E-B05D-4B98-BF8A-48219105183D}"/>
              </a:ext>
            </a:extLst>
          </p:cNvPr>
          <p:cNvCxnSpPr>
            <a:cxnSpLocks/>
            <a:stCxn id="112" idx="1"/>
            <a:endCxn id="92" idx="3"/>
          </p:cNvCxnSpPr>
          <p:nvPr/>
        </p:nvCxnSpPr>
        <p:spPr>
          <a:xfrm rot="10800000">
            <a:off x="4747463" y="5707390"/>
            <a:ext cx="583514" cy="52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A94D5C95-E004-47EB-B778-26ACFFF73509}"/>
              </a:ext>
            </a:extLst>
          </p:cNvPr>
          <p:cNvSpPr txBox="1"/>
          <p:nvPr/>
        </p:nvSpPr>
        <p:spPr>
          <a:xfrm>
            <a:off x="5130005" y="577062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6451C4BB-5B55-4ECB-A37C-FAB967D4C678}"/>
              </a:ext>
            </a:extLst>
          </p:cNvPr>
          <p:cNvSpPr txBox="1"/>
          <p:nvPr/>
        </p:nvSpPr>
        <p:spPr>
          <a:xfrm>
            <a:off x="6099962" y="60786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ED4F4657-0D19-44EE-9F90-13909F0D8DD1}"/>
              </a:ext>
            </a:extLst>
          </p:cNvPr>
          <p:cNvCxnSpPr>
            <a:cxnSpLocks/>
          </p:cNvCxnSpPr>
          <p:nvPr/>
        </p:nvCxnSpPr>
        <p:spPr>
          <a:xfrm rot="10800000">
            <a:off x="4785691" y="5702832"/>
            <a:ext cx="583514" cy="52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61A75111-546F-4BF6-8BB7-CC112CF07479}"/>
              </a:ext>
            </a:extLst>
          </p:cNvPr>
          <p:cNvCxnSpPr>
            <a:cxnSpLocks/>
            <a:stCxn id="112" idx="2"/>
            <a:endCxn id="49" idx="2"/>
          </p:cNvCxnSpPr>
          <p:nvPr/>
        </p:nvCxnSpPr>
        <p:spPr>
          <a:xfrm rot="5400000" flipH="1" flipV="1">
            <a:off x="6936761" y="5030912"/>
            <a:ext cx="247229" cy="2065772"/>
          </a:xfrm>
          <a:prstGeom prst="bentConnector3">
            <a:avLst>
              <a:gd name="adj1" fmla="val -9246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0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F4BB0500-05FB-41A5-AA4B-BB4B3BC8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511207" y="755779"/>
            <a:ext cx="2640563" cy="53184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9C65420-BC5A-42A0-84AA-F1881467C350}"/>
              </a:ext>
            </a:extLst>
          </p:cNvPr>
          <p:cNvSpPr/>
          <p:nvPr/>
        </p:nvSpPr>
        <p:spPr>
          <a:xfrm>
            <a:off x="1707663" y="1428910"/>
            <a:ext cx="2256638" cy="327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347B212-54DE-4865-9AA1-9A2E4B233881}"/>
              </a:ext>
            </a:extLst>
          </p:cNvPr>
          <p:cNvGrpSpPr/>
          <p:nvPr/>
        </p:nvGrpSpPr>
        <p:grpSpPr>
          <a:xfrm>
            <a:off x="1703169" y="5103288"/>
            <a:ext cx="2305537" cy="327171"/>
            <a:chOff x="1320967" y="5117284"/>
            <a:chExt cx="2305537" cy="32717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F2371E-B995-45CB-853C-0BEE883DF301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2C6A79-F519-46F4-B909-EC3E9C55767D}"/>
                </a:ext>
              </a:extLst>
            </p:cNvPr>
            <p:cNvSpPr txBox="1"/>
            <p:nvPr/>
          </p:nvSpPr>
          <p:spPr>
            <a:xfrm>
              <a:off x="2197908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1" name="Imagen 10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1CA40AC3-CFAE-45F9-BE30-3C7569FE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64" y="2004649"/>
            <a:ext cx="2141914" cy="214693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9F7E7DB-1847-4B43-99B1-98035B69D8E3}"/>
              </a:ext>
            </a:extLst>
          </p:cNvPr>
          <p:cNvSpPr txBox="1"/>
          <p:nvPr/>
        </p:nvSpPr>
        <p:spPr>
          <a:xfrm>
            <a:off x="1662053" y="1495888"/>
            <a:ext cx="240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 servicios</a:t>
            </a:r>
            <a:endParaRPr lang="es-MX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C7CE01-E216-4A36-871E-36BF233EFA5B}"/>
              </a:ext>
            </a:extLst>
          </p:cNvPr>
          <p:cNvSpPr txBox="1"/>
          <p:nvPr/>
        </p:nvSpPr>
        <p:spPr>
          <a:xfrm>
            <a:off x="1753478" y="1947007"/>
            <a:ext cx="148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514C0A-16C8-4BFC-9863-469FBD215FA2}"/>
              </a:ext>
            </a:extLst>
          </p:cNvPr>
          <p:cNvSpPr/>
          <p:nvPr/>
        </p:nvSpPr>
        <p:spPr>
          <a:xfrm>
            <a:off x="1867053" y="4264389"/>
            <a:ext cx="1988191" cy="3271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Ingresar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7AE0531-875C-4ECD-B007-F506A3B8E3FA}"/>
              </a:ext>
            </a:extLst>
          </p:cNvPr>
          <p:cNvSpPr/>
          <p:nvPr/>
        </p:nvSpPr>
        <p:spPr>
          <a:xfrm>
            <a:off x="1855671" y="4677154"/>
            <a:ext cx="1988191" cy="3271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Registrarse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C10DA29-669D-4AAF-B9AF-7D945161820D}"/>
              </a:ext>
            </a:extLst>
          </p:cNvPr>
          <p:cNvSpPr txBox="1"/>
          <p:nvPr/>
        </p:nvSpPr>
        <p:spPr>
          <a:xfrm>
            <a:off x="4474775" y="5557524"/>
            <a:ext cx="221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www.evosoluciones.com.mx</a:t>
            </a:r>
            <a:endParaRPr lang="es-MX" sz="11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463AA07-3622-4386-849C-945655DE2092}"/>
              </a:ext>
            </a:extLst>
          </p:cNvPr>
          <p:cNvSpPr txBox="1"/>
          <p:nvPr/>
        </p:nvSpPr>
        <p:spPr>
          <a:xfrm>
            <a:off x="9836609" y="1831741"/>
            <a:ext cx="19088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Un </a:t>
            </a:r>
            <a:r>
              <a:rPr lang="es-ES" sz="1100" dirty="0" err="1"/>
              <a:t>pu</a:t>
            </a:r>
            <a:r>
              <a:rPr lang="es-ES" sz="1100" dirty="0"/>
              <a:t>-pop con la descripción del por que necesitamos ese dato</a:t>
            </a:r>
            <a:endParaRPr lang="es-MX" sz="11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C7EA753-622D-4691-A6B4-D16C1A3DEA29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flipH="1" flipV="1">
            <a:off x="4008706" y="5303501"/>
            <a:ext cx="466069" cy="384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055AED-3421-460F-AF35-2C648B822648}"/>
              </a:ext>
            </a:extLst>
          </p:cNvPr>
          <p:cNvSpPr txBox="1"/>
          <p:nvPr/>
        </p:nvSpPr>
        <p:spPr>
          <a:xfrm>
            <a:off x="4655080" y="1442906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B778331-6C59-4A4B-9DF7-03FB050FC281}"/>
              </a:ext>
            </a:extLst>
          </p:cNvPr>
          <p:cNvCxnSpPr>
            <a:cxnSpLocks/>
            <a:stCxn id="42" idx="1"/>
            <a:endCxn id="11" idx="3"/>
          </p:cNvCxnSpPr>
          <p:nvPr/>
        </p:nvCxnSpPr>
        <p:spPr>
          <a:xfrm flipH="1">
            <a:off x="3925078" y="1573711"/>
            <a:ext cx="730002" cy="150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Imagen 47" descr="Forma, Cuadrado&#10;&#10;Descripción generada automáticamente">
            <a:extLst>
              <a:ext uri="{FF2B5EF4-FFF2-40B4-BE49-F238E27FC236}">
                <a16:creationId xmlns:a16="http://schemas.microsoft.com/office/drawing/2014/main" id="{6CEE6CA4-24C4-44FC-8C9D-FBDACE3FD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6863992" y="769775"/>
            <a:ext cx="2640563" cy="5318450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79CBEE2D-C5B6-454E-82FA-ABC448FA9208}"/>
              </a:ext>
            </a:extLst>
          </p:cNvPr>
          <p:cNvSpPr/>
          <p:nvPr/>
        </p:nvSpPr>
        <p:spPr>
          <a:xfrm>
            <a:off x="7060448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3A9E7A5-AD75-4C03-9220-69B2538B5917}"/>
              </a:ext>
            </a:extLst>
          </p:cNvPr>
          <p:cNvSpPr txBox="1"/>
          <p:nvPr/>
        </p:nvSpPr>
        <p:spPr>
          <a:xfrm>
            <a:off x="7038846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6632E3F-3D15-4940-9A20-35CE2EAD29C2}"/>
              </a:ext>
            </a:extLst>
          </p:cNvPr>
          <p:cNvSpPr/>
          <p:nvPr/>
        </p:nvSpPr>
        <p:spPr>
          <a:xfrm>
            <a:off x="7060448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7669F12-46F0-4076-80E8-FD294604911C}"/>
              </a:ext>
            </a:extLst>
          </p:cNvPr>
          <p:cNvSpPr txBox="1"/>
          <p:nvPr/>
        </p:nvSpPr>
        <p:spPr>
          <a:xfrm>
            <a:off x="7915656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12E13B9-03C2-4A99-9132-8365C5F5B91F}"/>
              </a:ext>
            </a:extLst>
          </p:cNvPr>
          <p:cNvCxnSpPr/>
          <p:nvPr/>
        </p:nvCxnSpPr>
        <p:spPr>
          <a:xfrm>
            <a:off x="7119752" y="2924094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104F90C-ED2A-413B-B27E-F68E47DCD478}"/>
              </a:ext>
            </a:extLst>
          </p:cNvPr>
          <p:cNvSpPr txBox="1"/>
          <p:nvPr/>
        </p:nvSpPr>
        <p:spPr>
          <a:xfrm>
            <a:off x="7119752" y="2615475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*Nombre de Contacto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9A66C4A3-69E0-4A04-AE3B-F235EF83790A}"/>
              </a:ext>
            </a:extLst>
          </p:cNvPr>
          <p:cNvCxnSpPr/>
          <p:nvPr/>
        </p:nvCxnSpPr>
        <p:spPr>
          <a:xfrm>
            <a:off x="7107979" y="2590733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095B00E-4464-4161-8AB9-894A184867F9}"/>
              </a:ext>
            </a:extLst>
          </p:cNvPr>
          <p:cNvSpPr txBox="1"/>
          <p:nvPr/>
        </p:nvSpPr>
        <p:spPr>
          <a:xfrm>
            <a:off x="7119752" y="2282114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Nombre de negocio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4F41D66C-258C-46F4-A825-F9DCA77E9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97" y="2295077"/>
            <a:ext cx="389530" cy="276999"/>
          </a:xfrm>
          <a:prstGeom prst="rect">
            <a:avLst/>
          </a:prstGeom>
        </p:spPr>
      </p:pic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454BD42-8D5C-4B01-B589-A263ED143114}"/>
              </a:ext>
            </a:extLst>
          </p:cNvPr>
          <p:cNvCxnSpPr/>
          <p:nvPr/>
        </p:nvCxnSpPr>
        <p:spPr>
          <a:xfrm>
            <a:off x="7127366" y="323568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A720D23-0D12-4227-B2C0-E6DBD387BD41}"/>
              </a:ext>
            </a:extLst>
          </p:cNvPr>
          <p:cNvSpPr txBox="1"/>
          <p:nvPr/>
        </p:nvSpPr>
        <p:spPr>
          <a:xfrm>
            <a:off x="7127366" y="292706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*Teléfono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" name="Imagen 60" descr="Icono&#10;&#10;Descripción generada automáticamente">
            <a:extLst>
              <a:ext uri="{FF2B5EF4-FFF2-40B4-BE49-F238E27FC236}">
                <a16:creationId xmlns:a16="http://schemas.microsoft.com/office/drawing/2014/main" id="{F26728CD-37DE-4477-961E-1686C8F6D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084" y="2940024"/>
            <a:ext cx="389530" cy="276999"/>
          </a:xfrm>
          <a:prstGeom prst="rect">
            <a:avLst/>
          </a:prstGeom>
        </p:spPr>
      </p:pic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21860B9-9F1E-4653-9561-C8977318383A}"/>
              </a:ext>
            </a:extLst>
          </p:cNvPr>
          <p:cNvCxnSpPr/>
          <p:nvPr/>
        </p:nvCxnSpPr>
        <p:spPr>
          <a:xfrm>
            <a:off x="7127366" y="3548151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07308E2-8D7D-4C4A-A875-1768353F713B}"/>
              </a:ext>
            </a:extLst>
          </p:cNvPr>
          <p:cNvSpPr txBox="1"/>
          <p:nvPr/>
        </p:nvSpPr>
        <p:spPr>
          <a:xfrm>
            <a:off x="7117068" y="3241886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5F22C3A-5FF6-4DE7-A499-A95E6E14D8CF}"/>
              </a:ext>
            </a:extLst>
          </p:cNvPr>
          <p:cNvSpPr/>
          <p:nvPr/>
        </p:nvSpPr>
        <p:spPr>
          <a:xfrm>
            <a:off x="8569234" y="4824420"/>
            <a:ext cx="747851" cy="207498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Siguiente</a:t>
            </a:r>
            <a:endParaRPr lang="es-MX" sz="1050" dirty="0">
              <a:solidFill>
                <a:schemeClr val="bg1"/>
              </a:solidFill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85276AD-E318-4192-8A43-EBC834D019AB}"/>
              </a:ext>
            </a:extLst>
          </p:cNvPr>
          <p:cNvGrpSpPr/>
          <p:nvPr/>
        </p:nvGrpSpPr>
        <p:grpSpPr>
          <a:xfrm>
            <a:off x="7060448" y="5140723"/>
            <a:ext cx="2359061" cy="327171"/>
            <a:chOff x="1320967" y="5117284"/>
            <a:chExt cx="2359061" cy="327171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3A6118B-6107-4C84-9D82-AB8CD2BABD25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46DD2F84-0A1F-4091-BD0D-67AB2671A854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69" name="Imagen 68">
            <a:extLst>
              <a:ext uri="{FF2B5EF4-FFF2-40B4-BE49-F238E27FC236}">
                <a16:creationId xmlns:a16="http://schemas.microsoft.com/office/drawing/2014/main" id="{78DF0EF2-2CB1-490D-9BE9-67162EFC4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997" y="1748898"/>
            <a:ext cx="2141057" cy="520253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AB208D9-8B50-4092-9A5E-AA4F5B068662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 flipH="1">
            <a:off x="9296227" y="2131823"/>
            <a:ext cx="540382" cy="301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9C443234-CD14-4BB3-AF3F-712E9809EBFE}"/>
              </a:ext>
            </a:extLst>
          </p:cNvPr>
          <p:cNvCxnSpPr/>
          <p:nvPr/>
        </p:nvCxnSpPr>
        <p:spPr>
          <a:xfrm>
            <a:off x="7143594" y="4128888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678BE5F-CCCF-4D4F-AAE7-7778B8F50BD7}"/>
              </a:ext>
            </a:extLst>
          </p:cNvPr>
          <p:cNvSpPr txBox="1"/>
          <p:nvPr/>
        </p:nvSpPr>
        <p:spPr>
          <a:xfrm>
            <a:off x="7137664" y="3605228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3" name="Imagen 72" descr="Icono&#10;&#10;Descripción generada automáticamente">
            <a:extLst>
              <a:ext uri="{FF2B5EF4-FFF2-40B4-BE49-F238E27FC236}">
                <a16:creationId xmlns:a16="http://schemas.microsoft.com/office/drawing/2014/main" id="{FFA21EB3-3D03-4BF4-BF71-B90E08DFC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82" y="3618191"/>
            <a:ext cx="389530" cy="276999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8037420-DB6C-4CDF-96D9-1BA484269736}"/>
              </a:ext>
            </a:extLst>
          </p:cNvPr>
          <p:cNvCxnSpPr/>
          <p:nvPr/>
        </p:nvCxnSpPr>
        <p:spPr>
          <a:xfrm>
            <a:off x="7143594" y="4732805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74E5DB5-372C-4B05-8769-32BB2AA1399D}"/>
              </a:ext>
            </a:extLst>
          </p:cNvPr>
          <p:cNvSpPr txBox="1"/>
          <p:nvPr/>
        </p:nvSpPr>
        <p:spPr>
          <a:xfrm>
            <a:off x="7143594" y="4424186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Estado 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6" name="Imagen 75" descr="Icono&#10;&#10;Descripción generada automáticamente">
            <a:extLst>
              <a:ext uri="{FF2B5EF4-FFF2-40B4-BE49-F238E27FC236}">
                <a16:creationId xmlns:a16="http://schemas.microsoft.com/office/drawing/2014/main" id="{498D3B25-9F1D-4858-9A3D-FF20BC6BE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12" y="4437149"/>
            <a:ext cx="389530" cy="276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CC65D1A-9A47-482A-B754-762F811BD00D}"/>
              </a:ext>
            </a:extLst>
          </p:cNvPr>
          <p:cNvSpPr/>
          <p:nvPr/>
        </p:nvSpPr>
        <p:spPr>
          <a:xfrm>
            <a:off x="2151823" y="6042748"/>
            <a:ext cx="14186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Comienzo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7B047C9-D2C4-4C1D-AD9D-84978AFD0934}"/>
              </a:ext>
            </a:extLst>
          </p:cNvPr>
          <p:cNvSpPr/>
          <p:nvPr/>
        </p:nvSpPr>
        <p:spPr>
          <a:xfrm>
            <a:off x="7627652" y="6040667"/>
            <a:ext cx="11984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Registro</a:t>
            </a:r>
          </a:p>
        </p:txBody>
      </p:sp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C0E1244D-E5A4-4B3A-A361-08257AA19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82" y="2613020"/>
            <a:ext cx="389530" cy="276999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4D56652-BC40-4BAF-B631-DE647BDD440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9325912" y="2440067"/>
            <a:ext cx="473274" cy="311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771BC58-C19B-480F-BCCE-6A35B2D9A14B}"/>
              </a:ext>
            </a:extLst>
          </p:cNvPr>
          <p:cNvSpPr txBox="1"/>
          <p:nvPr/>
        </p:nvSpPr>
        <p:spPr>
          <a:xfrm>
            <a:off x="9913472" y="2577279"/>
            <a:ext cx="19088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Es el nombre del instalador que va en el PDF como instalador</a:t>
            </a:r>
            <a:endParaRPr lang="es-MX" sz="1100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60B924C-3EAB-4A90-8419-A1CA8DFBA708}"/>
              </a:ext>
            </a:extLst>
          </p:cNvPr>
          <p:cNvCxnSpPr/>
          <p:nvPr/>
        </p:nvCxnSpPr>
        <p:spPr>
          <a:xfrm>
            <a:off x="7141226" y="3829908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4FEF0D4-5F4B-4EC1-816E-0E6027C0243F}"/>
              </a:ext>
            </a:extLst>
          </p:cNvPr>
          <p:cNvSpPr txBox="1"/>
          <p:nvPr/>
        </p:nvSpPr>
        <p:spPr>
          <a:xfrm>
            <a:off x="7107979" y="3886985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*Confirmar 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96DCBB58-EDD7-4A79-98D4-2EAA6D9C4136}"/>
              </a:ext>
            </a:extLst>
          </p:cNvPr>
          <p:cNvCxnSpPr/>
          <p:nvPr/>
        </p:nvCxnSpPr>
        <p:spPr>
          <a:xfrm>
            <a:off x="7156654" y="443236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5DED9C6-7055-46AA-AE5E-79A661A8559F}"/>
              </a:ext>
            </a:extLst>
          </p:cNvPr>
          <p:cNvSpPr txBox="1"/>
          <p:nvPr/>
        </p:nvSpPr>
        <p:spPr>
          <a:xfrm>
            <a:off x="7719676" y="4142125"/>
            <a:ext cx="585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*País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3" name="Imagen 82" descr="Icono&#10;&#10;Descripción generada automáticamente">
            <a:extLst>
              <a:ext uri="{FF2B5EF4-FFF2-40B4-BE49-F238E27FC236}">
                <a16:creationId xmlns:a16="http://schemas.microsoft.com/office/drawing/2014/main" id="{D63FE250-A1F1-42B4-A8A4-EACDE670C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72" y="4136704"/>
            <a:ext cx="389530" cy="276999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7D54992B-6198-442F-8076-FEF2DEB14F11}"/>
              </a:ext>
            </a:extLst>
          </p:cNvPr>
          <p:cNvSpPr txBox="1"/>
          <p:nvPr/>
        </p:nvSpPr>
        <p:spPr>
          <a:xfrm>
            <a:off x="4963886" y="4025893"/>
            <a:ext cx="181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Que sea campo desplegable</a:t>
            </a:r>
            <a:endParaRPr lang="es-MX" sz="11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A51C012-2DEE-485E-8941-385FCAAA22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209690" y="1573711"/>
            <a:ext cx="1023196" cy="506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5F82BED1-39C6-4A83-B429-82331E12AE3D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>
            <a:off x="6778957" y="4156698"/>
            <a:ext cx="940719" cy="12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5FC72E7-83D6-4677-8FF3-9A274DC864BD}"/>
              </a:ext>
            </a:extLst>
          </p:cNvPr>
          <p:cNvSpPr txBox="1"/>
          <p:nvPr/>
        </p:nvSpPr>
        <p:spPr>
          <a:xfrm>
            <a:off x="4672167" y="4343946"/>
            <a:ext cx="2146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Ver como ligar país con estado, haber si existe una base </a:t>
            </a:r>
            <a:endParaRPr lang="es-MX" sz="11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E629DAE-A55B-48A7-BA93-7D56F8EF9AE1}"/>
              </a:ext>
            </a:extLst>
          </p:cNvPr>
          <p:cNvSpPr/>
          <p:nvPr/>
        </p:nvSpPr>
        <p:spPr>
          <a:xfrm>
            <a:off x="7232886" y="4824420"/>
            <a:ext cx="169400" cy="14444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23296FF-14B4-42FD-8611-C0A0EECC40C2}"/>
              </a:ext>
            </a:extLst>
          </p:cNvPr>
          <p:cNvSpPr txBox="1"/>
          <p:nvPr/>
        </p:nvSpPr>
        <p:spPr>
          <a:xfrm>
            <a:off x="7370109" y="4789212"/>
            <a:ext cx="1271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Aviso de privacidad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FB5B3BC-EA17-49B0-88A0-ACA2FF90976A}"/>
              </a:ext>
            </a:extLst>
          </p:cNvPr>
          <p:cNvSpPr txBox="1"/>
          <p:nvPr/>
        </p:nvSpPr>
        <p:spPr>
          <a:xfrm>
            <a:off x="9981917" y="4057424"/>
            <a:ext cx="19088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Esto nos ayudara a segmentarte para que te encuentren </a:t>
            </a:r>
            <a:endParaRPr lang="es-MX" sz="1100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87505CE-31E1-42C1-A159-7C1399A4715F}"/>
              </a:ext>
            </a:extLst>
          </p:cNvPr>
          <p:cNvCxnSpPr>
            <a:cxnSpLocks/>
            <a:stCxn id="89" idx="1"/>
            <a:endCxn id="76" idx="3"/>
          </p:cNvCxnSpPr>
          <p:nvPr/>
        </p:nvCxnSpPr>
        <p:spPr>
          <a:xfrm flipH="1">
            <a:off x="9331842" y="4357506"/>
            <a:ext cx="650075" cy="21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FDF349CE-7F7A-4F42-9671-D4F9B67D67DD}"/>
              </a:ext>
            </a:extLst>
          </p:cNvPr>
          <p:cNvCxnSpPr>
            <a:cxnSpLocks/>
            <a:stCxn id="64" idx="1"/>
            <a:endCxn id="61" idx="3"/>
          </p:cNvCxnSpPr>
          <p:nvPr/>
        </p:nvCxnSpPr>
        <p:spPr>
          <a:xfrm flipH="1">
            <a:off x="9315614" y="2877361"/>
            <a:ext cx="597858" cy="20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DDB03DC-2F6D-4FB8-8DA0-8E55C87A1488}"/>
              </a:ext>
            </a:extLst>
          </p:cNvPr>
          <p:cNvSpPr txBox="1"/>
          <p:nvPr/>
        </p:nvSpPr>
        <p:spPr>
          <a:xfrm>
            <a:off x="5178000" y="5053620"/>
            <a:ext cx="1629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aviso de privacidad</a:t>
            </a:r>
            <a:endParaRPr lang="es-MX" sz="1100" dirty="0"/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6375807D-A8AC-49FD-B6BD-DAE81859CEBC}"/>
              </a:ext>
            </a:extLst>
          </p:cNvPr>
          <p:cNvCxnSpPr>
            <a:cxnSpLocks/>
            <a:stCxn id="92" idx="3"/>
            <a:endCxn id="88" idx="2"/>
          </p:cNvCxnSpPr>
          <p:nvPr/>
        </p:nvCxnSpPr>
        <p:spPr>
          <a:xfrm flipV="1">
            <a:off x="6807389" y="5004656"/>
            <a:ext cx="1198375" cy="179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21B8830-712C-4303-AE08-A2198E8B9234}"/>
              </a:ext>
            </a:extLst>
          </p:cNvPr>
          <p:cNvSpPr txBox="1"/>
          <p:nvPr/>
        </p:nvSpPr>
        <p:spPr>
          <a:xfrm>
            <a:off x="72632" y="1639272"/>
            <a:ext cx="1381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Logo de la aplicación</a:t>
            </a:r>
            <a:endParaRPr lang="es-MX" sz="1100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FDC968C3-839C-47C2-A138-94858175D703}"/>
              </a:ext>
            </a:extLst>
          </p:cNvPr>
          <p:cNvCxnSpPr>
            <a:cxnSpLocks/>
            <a:stCxn id="94" idx="3"/>
            <a:endCxn id="13" idx="1"/>
          </p:cNvCxnSpPr>
          <p:nvPr/>
        </p:nvCxnSpPr>
        <p:spPr>
          <a:xfrm>
            <a:off x="1454162" y="1770077"/>
            <a:ext cx="299316" cy="376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DC28C25-8C03-4FD9-B60E-B891460E62F7}"/>
              </a:ext>
            </a:extLst>
          </p:cNvPr>
          <p:cNvCxnSpPr>
            <a:cxnSpLocks/>
            <a:stCxn id="38" idx="3"/>
            <a:endCxn id="68" idx="1"/>
          </p:cNvCxnSpPr>
          <p:nvPr/>
        </p:nvCxnSpPr>
        <p:spPr>
          <a:xfrm flipV="1">
            <a:off x="6694344" y="5340936"/>
            <a:ext cx="1296569" cy="34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6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511CF2F9-FB47-454B-96FA-818B38E7B053}"/>
              </a:ext>
            </a:extLst>
          </p:cNvPr>
          <p:cNvSpPr txBox="1"/>
          <p:nvPr/>
        </p:nvSpPr>
        <p:spPr>
          <a:xfrm>
            <a:off x="232600" y="4888507"/>
            <a:ext cx="221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www.evosoluciones.com.mx</a:t>
            </a:r>
            <a:endParaRPr lang="es-MX" sz="1100" dirty="0"/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41DDACA0-50E6-4D2D-BB7E-80C4F215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2784026" y="769775"/>
            <a:ext cx="2640563" cy="5318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E550F92-082B-452E-90BA-7E891BF63FC2}"/>
              </a:ext>
            </a:extLst>
          </p:cNvPr>
          <p:cNvSpPr/>
          <p:nvPr/>
        </p:nvSpPr>
        <p:spPr>
          <a:xfrm>
            <a:off x="2980482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F7DC63-D605-4FD2-AB94-ADCFD7738DC7}"/>
              </a:ext>
            </a:extLst>
          </p:cNvPr>
          <p:cNvSpPr txBox="1"/>
          <p:nvPr/>
        </p:nvSpPr>
        <p:spPr>
          <a:xfrm>
            <a:off x="2958880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B320709-D6F9-4077-B244-44AEB28773EB}"/>
              </a:ext>
            </a:extLst>
          </p:cNvPr>
          <p:cNvSpPr/>
          <p:nvPr/>
        </p:nvSpPr>
        <p:spPr>
          <a:xfrm>
            <a:off x="2980482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44FC75-C912-4C3F-965B-5643BB2465D7}"/>
              </a:ext>
            </a:extLst>
          </p:cNvPr>
          <p:cNvSpPr txBox="1"/>
          <p:nvPr/>
        </p:nvSpPr>
        <p:spPr>
          <a:xfrm>
            <a:off x="3835690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52F7ED9-95D0-42EC-943F-F7FDA38D156D}"/>
              </a:ext>
            </a:extLst>
          </p:cNvPr>
          <p:cNvCxnSpPr/>
          <p:nvPr/>
        </p:nvCxnSpPr>
        <p:spPr>
          <a:xfrm>
            <a:off x="3190262" y="334617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3991B6-07DA-4BF5-8B37-E9E66C0336E3}"/>
              </a:ext>
            </a:extLst>
          </p:cNvPr>
          <p:cNvSpPr txBox="1"/>
          <p:nvPr/>
        </p:nvSpPr>
        <p:spPr>
          <a:xfrm>
            <a:off x="3190262" y="303756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5D48BA6-4DB2-4D47-BDB6-B7EDDD9C9F69}"/>
              </a:ext>
            </a:extLst>
          </p:cNvPr>
          <p:cNvSpPr/>
          <p:nvPr/>
        </p:nvSpPr>
        <p:spPr>
          <a:xfrm>
            <a:off x="3538716" y="4583841"/>
            <a:ext cx="1131182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Ingresar</a:t>
            </a:r>
            <a:endParaRPr lang="es-MX" sz="1600" dirty="0">
              <a:solidFill>
                <a:schemeClr val="bg1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4DE64D8-8B04-4756-B250-9852676B1265}"/>
              </a:ext>
            </a:extLst>
          </p:cNvPr>
          <p:cNvGrpSpPr/>
          <p:nvPr/>
        </p:nvGrpSpPr>
        <p:grpSpPr>
          <a:xfrm>
            <a:off x="2980482" y="5140723"/>
            <a:ext cx="2359061" cy="327171"/>
            <a:chOff x="1320967" y="5117284"/>
            <a:chExt cx="2359061" cy="32717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036931F-DD5A-4916-A415-31ABE350A76A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E2BA8CE-0297-4018-99B8-F6439F57E531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6318D3E7-718E-4A68-AF60-5F96254F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82" y="1954739"/>
            <a:ext cx="2141057" cy="849555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CCCEA2-6CEF-47FA-92EA-78ACABCCB8D9}"/>
              </a:ext>
            </a:extLst>
          </p:cNvPr>
          <p:cNvCxnSpPr/>
          <p:nvPr/>
        </p:nvCxnSpPr>
        <p:spPr>
          <a:xfrm>
            <a:off x="3200560" y="365612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FDCE1F-EA39-4E6D-9EB7-9D5F4FC11CF6}"/>
              </a:ext>
            </a:extLst>
          </p:cNvPr>
          <p:cNvSpPr txBox="1"/>
          <p:nvPr/>
        </p:nvSpPr>
        <p:spPr>
          <a:xfrm>
            <a:off x="3200560" y="334750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8093CDD-0E90-4E12-9BFE-0E84D004B9D9}"/>
              </a:ext>
            </a:extLst>
          </p:cNvPr>
          <p:cNvSpPr txBox="1"/>
          <p:nvPr/>
        </p:nvSpPr>
        <p:spPr>
          <a:xfrm>
            <a:off x="3965811" y="4328516"/>
            <a:ext cx="1271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Restablecer contraseña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D7A9F36-BEF9-47FB-A9B2-E92ADDCA16FC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2452169" y="5019312"/>
            <a:ext cx="1458778" cy="321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1FF6CC0-383E-401D-B1F7-13EF73A88843}"/>
              </a:ext>
            </a:extLst>
          </p:cNvPr>
          <p:cNvSpPr txBox="1"/>
          <p:nvPr/>
        </p:nvSpPr>
        <p:spPr>
          <a:xfrm>
            <a:off x="3133642" y="4336464"/>
            <a:ext cx="77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Registrarse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65C278B-85B5-4C56-804D-5B444872E532}"/>
              </a:ext>
            </a:extLst>
          </p:cNvPr>
          <p:cNvSpPr/>
          <p:nvPr/>
        </p:nvSpPr>
        <p:spPr>
          <a:xfrm>
            <a:off x="3734704" y="6135033"/>
            <a:ext cx="10583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Acceso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B35C33E-C0D0-4B60-B07B-EDBB2199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560" y="3715424"/>
            <a:ext cx="1775249" cy="494082"/>
          </a:xfrm>
          <a:prstGeom prst="rect">
            <a:avLst/>
          </a:prstGeom>
        </p:spPr>
      </p:pic>
      <p:pic>
        <p:nvPicPr>
          <p:cNvPr id="40" name="Imagen 39" descr="Forma, Cuadrado&#10;&#10;Descripción generada automáticamente">
            <a:extLst>
              <a:ext uri="{FF2B5EF4-FFF2-40B4-BE49-F238E27FC236}">
                <a16:creationId xmlns:a16="http://schemas.microsoft.com/office/drawing/2014/main" id="{0BAD1D15-1518-4CCC-8C0F-1FB57EB8A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099263" y="769775"/>
            <a:ext cx="2640563" cy="5318450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9A60B873-4478-4A7F-9AD3-203588271548}"/>
              </a:ext>
            </a:extLst>
          </p:cNvPr>
          <p:cNvSpPr/>
          <p:nvPr/>
        </p:nvSpPr>
        <p:spPr>
          <a:xfrm>
            <a:off x="7295719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C4542A2-05B1-4176-B681-C9E2DC4DCFA4}"/>
              </a:ext>
            </a:extLst>
          </p:cNvPr>
          <p:cNvSpPr txBox="1"/>
          <p:nvPr/>
        </p:nvSpPr>
        <p:spPr>
          <a:xfrm>
            <a:off x="7274117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Restablecer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D93B885-70BA-4ECA-8F3F-D1AB0F18D20E}"/>
              </a:ext>
            </a:extLst>
          </p:cNvPr>
          <p:cNvSpPr/>
          <p:nvPr/>
        </p:nvSpPr>
        <p:spPr>
          <a:xfrm>
            <a:off x="7295719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C398E37-A281-48EF-A0A0-F61741D5209A}"/>
              </a:ext>
            </a:extLst>
          </p:cNvPr>
          <p:cNvSpPr txBox="1"/>
          <p:nvPr/>
        </p:nvSpPr>
        <p:spPr>
          <a:xfrm>
            <a:off x="8150927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26ACF3F-56E0-4956-9D53-BC4135EECD37}"/>
              </a:ext>
            </a:extLst>
          </p:cNvPr>
          <p:cNvCxnSpPr/>
          <p:nvPr/>
        </p:nvCxnSpPr>
        <p:spPr>
          <a:xfrm>
            <a:off x="7505499" y="334617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75A415A-539A-41C1-96C3-56FF2DD9326B}"/>
              </a:ext>
            </a:extLst>
          </p:cNvPr>
          <p:cNvSpPr txBox="1"/>
          <p:nvPr/>
        </p:nvSpPr>
        <p:spPr>
          <a:xfrm>
            <a:off x="7505499" y="303756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368AD9F-3449-4891-8BB1-90F67171DD9B}"/>
              </a:ext>
            </a:extLst>
          </p:cNvPr>
          <p:cNvSpPr/>
          <p:nvPr/>
        </p:nvSpPr>
        <p:spPr>
          <a:xfrm>
            <a:off x="7705468" y="4516718"/>
            <a:ext cx="1409078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Restablecer</a:t>
            </a:r>
            <a:endParaRPr lang="es-MX" sz="1600" dirty="0">
              <a:solidFill>
                <a:schemeClr val="bg1"/>
              </a:solidFill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9F5F6BAF-0390-4A21-B3F8-D050476E6986}"/>
              </a:ext>
            </a:extLst>
          </p:cNvPr>
          <p:cNvGrpSpPr/>
          <p:nvPr/>
        </p:nvGrpSpPr>
        <p:grpSpPr>
          <a:xfrm>
            <a:off x="7295719" y="5140723"/>
            <a:ext cx="2359061" cy="327171"/>
            <a:chOff x="1320967" y="5117284"/>
            <a:chExt cx="2359061" cy="327171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51F9547-C33B-4037-AC37-535E176AFC28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21311E1B-6E83-465E-8BED-9519E7D4C171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51" name="Imagen 50">
            <a:extLst>
              <a:ext uri="{FF2B5EF4-FFF2-40B4-BE49-F238E27FC236}">
                <a16:creationId xmlns:a16="http://schemas.microsoft.com/office/drawing/2014/main" id="{91559337-9430-4A2B-988E-828E04CE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19" y="1954739"/>
            <a:ext cx="2141057" cy="849555"/>
          </a:xfrm>
          <a:prstGeom prst="rect">
            <a:avLst/>
          </a:prstGeom>
        </p:spPr>
      </p:pic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603CB17-FFDE-4B15-A468-58187E2463BB}"/>
              </a:ext>
            </a:extLst>
          </p:cNvPr>
          <p:cNvCxnSpPr>
            <a:cxnSpLocks/>
            <a:stCxn id="63" idx="2"/>
            <a:endCxn id="51" idx="1"/>
          </p:cNvCxnSpPr>
          <p:nvPr/>
        </p:nvCxnSpPr>
        <p:spPr>
          <a:xfrm>
            <a:off x="6321958" y="1428914"/>
            <a:ext cx="973761" cy="950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705E1A7-9E8E-41F8-8EE2-DCC4C3313C24}"/>
              </a:ext>
            </a:extLst>
          </p:cNvPr>
          <p:cNvSpPr txBox="1"/>
          <p:nvPr/>
        </p:nvSpPr>
        <p:spPr>
          <a:xfrm>
            <a:off x="9010635" y="4897292"/>
            <a:ext cx="777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>
                <a:solidFill>
                  <a:srgbClr val="002060"/>
                </a:solidFill>
              </a:rPr>
              <a:t>Regresar</a:t>
            </a:r>
            <a:endParaRPr lang="es-MX" sz="900" b="1" u="sng" dirty="0">
              <a:solidFill>
                <a:srgbClr val="002060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6680C67-018F-461B-8AC2-A1E9D57AC28B}"/>
              </a:ext>
            </a:extLst>
          </p:cNvPr>
          <p:cNvSpPr/>
          <p:nvPr/>
        </p:nvSpPr>
        <p:spPr>
          <a:xfrm>
            <a:off x="7758903" y="6135033"/>
            <a:ext cx="1640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Restablecer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1B9B92C-17F1-4121-8F9A-5A5C12D1EF6B}"/>
              </a:ext>
            </a:extLst>
          </p:cNvPr>
          <p:cNvSpPr txBox="1"/>
          <p:nvPr/>
        </p:nvSpPr>
        <p:spPr>
          <a:xfrm>
            <a:off x="10067648" y="2469814"/>
            <a:ext cx="1912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 momento de ingresar el correo le debe de llegar un código para poder hacer el restablecimiento </a:t>
            </a:r>
            <a:endParaRPr lang="es-MX" sz="11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C004897-3228-4213-BFDB-CAF964ED4C17}"/>
              </a:ext>
            </a:extLst>
          </p:cNvPr>
          <p:cNvSpPr/>
          <p:nvPr/>
        </p:nvSpPr>
        <p:spPr>
          <a:xfrm>
            <a:off x="7649275" y="3511820"/>
            <a:ext cx="1686974" cy="28657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Ingresar código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CCC12B7-4F70-44AA-9919-4F4F528BC80C}"/>
              </a:ext>
            </a:extLst>
          </p:cNvPr>
          <p:cNvCxnSpPr>
            <a:cxnSpLocks/>
            <a:stCxn id="55" idx="1"/>
            <a:endCxn id="46" idx="3"/>
          </p:cNvCxnSpPr>
          <p:nvPr/>
        </p:nvCxnSpPr>
        <p:spPr>
          <a:xfrm flipH="1">
            <a:off x="9314515" y="2854535"/>
            <a:ext cx="753133" cy="32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0F9E303-2F77-4479-8575-CF0C5C55A449}"/>
              </a:ext>
            </a:extLst>
          </p:cNvPr>
          <p:cNvSpPr txBox="1"/>
          <p:nvPr/>
        </p:nvSpPr>
        <p:spPr>
          <a:xfrm>
            <a:off x="10087517" y="3346179"/>
            <a:ext cx="1912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debe de mostrar después de ingresar el correo dar clic en el botón restablecer </a:t>
            </a:r>
            <a:endParaRPr lang="es-MX" sz="1100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6B06AA0-3FF2-4F50-920E-326693E5F5AB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9336249" y="3646261"/>
            <a:ext cx="751268" cy="8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68DFB067-D4F6-4295-87F7-5015882B2A6F}"/>
              </a:ext>
            </a:extLst>
          </p:cNvPr>
          <p:cNvSpPr/>
          <p:nvPr/>
        </p:nvSpPr>
        <p:spPr>
          <a:xfrm>
            <a:off x="7705468" y="4066917"/>
            <a:ext cx="1409078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Aceptar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53544D7-2080-45A6-AD8A-446E58C73F2D}"/>
              </a:ext>
            </a:extLst>
          </p:cNvPr>
          <p:cNvSpPr txBox="1"/>
          <p:nvPr/>
        </p:nvSpPr>
        <p:spPr>
          <a:xfrm>
            <a:off x="9975990" y="3938261"/>
            <a:ext cx="2004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debe activar en el momento de ingresar el código</a:t>
            </a:r>
            <a:endParaRPr lang="es-MX" sz="1100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3417384-ED69-4D4E-B400-8990C13B8A2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9114546" y="4153705"/>
            <a:ext cx="861444" cy="76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62A58A1-956E-44A6-A06F-9DE5BD351F0A}"/>
              </a:ext>
            </a:extLst>
          </p:cNvPr>
          <p:cNvSpPr txBox="1"/>
          <p:nvPr/>
        </p:nvSpPr>
        <p:spPr>
          <a:xfrm>
            <a:off x="5544653" y="1167304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DDC2212-3D7E-44FD-AA64-685954B3F3CD}"/>
              </a:ext>
            </a:extLst>
          </p:cNvPr>
          <p:cNvCxnSpPr>
            <a:cxnSpLocks/>
            <a:stCxn id="63" idx="2"/>
            <a:endCxn id="28" idx="3"/>
          </p:cNvCxnSpPr>
          <p:nvPr/>
        </p:nvCxnSpPr>
        <p:spPr>
          <a:xfrm flipH="1">
            <a:off x="5121539" y="1428914"/>
            <a:ext cx="1200419" cy="950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18F51A9-327F-4DA3-8BF6-1D3A0894C5A5}"/>
              </a:ext>
            </a:extLst>
          </p:cNvPr>
          <p:cNvSpPr txBox="1"/>
          <p:nvPr/>
        </p:nvSpPr>
        <p:spPr>
          <a:xfrm>
            <a:off x="390611" y="3591753"/>
            <a:ext cx="2219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Verificar el tipo de captcha podemos poner por seguridad</a:t>
            </a:r>
            <a:endParaRPr lang="es-MX" sz="1100" dirty="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52356CD-2A09-468F-8F7F-BDC5333056FF}"/>
              </a:ext>
            </a:extLst>
          </p:cNvPr>
          <p:cNvCxnSpPr>
            <a:cxnSpLocks/>
            <a:stCxn id="65" idx="3"/>
            <a:endCxn id="3" idx="1"/>
          </p:cNvCxnSpPr>
          <p:nvPr/>
        </p:nvCxnSpPr>
        <p:spPr>
          <a:xfrm>
            <a:off x="2610180" y="3807197"/>
            <a:ext cx="590380" cy="155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5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n 76" descr="Forma, Cuadrado&#10;&#10;Descripción generada automáticamente">
            <a:extLst>
              <a:ext uri="{FF2B5EF4-FFF2-40B4-BE49-F238E27FC236}">
                <a16:creationId xmlns:a16="http://schemas.microsoft.com/office/drawing/2014/main" id="{B7AF4406-CA35-4268-8E94-C5214927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906838" y="769775"/>
            <a:ext cx="2640563" cy="5318450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99326792-8659-4722-A220-66ED7043108D}"/>
              </a:ext>
            </a:extLst>
          </p:cNvPr>
          <p:cNvSpPr/>
          <p:nvPr/>
        </p:nvSpPr>
        <p:spPr>
          <a:xfrm>
            <a:off x="2103294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419F210-C621-425C-86AE-A9BF71656CF3}"/>
              </a:ext>
            </a:extLst>
          </p:cNvPr>
          <p:cNvSpPr txBox="1"/>
          <p:nvPr/>
        </p:nvSpPr>
        <p:spPr>
          <a:xfrm>
            <a:off x="2081692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Restablecer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1A20C4A6-6CC1-4C45-9FE4-AE1D26BF0549}"/>
              </a:ext>
            </a:extLst>
          </p:cNvPr>
          <p:cNvSpPr/>
          <p:nvPr/>
        </p:nvSpPr>
        <p:spPr>
          <a:xfrm>
            <a:off x="2103294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B6238F9-5089-4182-AEDF-FC0C59098DAF}"/>
              </a:ext>
            </a:extLst>
          </p:cNvPr>
          <p:cNvSpPr txBox="1"/>
          <p:nvPr/>
        </p:nvSpPr>
        <p:spPr>
          <a:xfrm>
            <a:off x="2958502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C4FCB19-D006-4F03-96D9-3A67F37313B1}"/>
              </a:ext>
            </a:extLst>
          </p:cNvPr>
          <p:cNvCxnSpPr/>
          <p:nvPr/>
        </p:nvCxnSpPr>
        <p:spPr>
          <a:xfrm>
            <a:off x="2313074" y="334617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40F767F-0055-4B9A-BAE3-C26BAB050A6B}"/>
              </a:ext>
            </a:extLst>
          </p:cNvPr>
          <p:cNvSpPr txBox="1"/>
          <p:nvPr/>
        </p:nvSpPr>
        <p:spPr>
          <a:xfrm>
            <a:off x="2313074" y="303756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Contraseña nueva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2CC8F285-9ECB-4969-96E9-0BB2A8D632E4}"/>
              </a:ext>
            </a:extLst>
          </p:cNvPr>
          <p:cNvGrpSpPr/>
          <p:nvPr/>
        </p:nvGrpSpPr>
        <p:grpSpPr>
          <a:xfrm>
            <a:off x="2103294" y="5140723"/>
            <a:ext cx="2359061" cy="327171"/>
            <a:chOff x="1320967" y="5117284"/>
            <a:chExt cx="2359061" cy="327171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62652F9-93BE-42FD-8B90-84ECAADDDE5F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0315EEA0-F0DA-4637-9677-2CED034A23FC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88" name="Imagen 87">
            <a:extLst>
              <a:ext uri="{FF2B5EF4-FFF2-40B4-BE49-F238E27FC236}">
                <a16:creationId xmlns:a16="http://schemas.microsoft.com/office/drawing/2014/main" id="{37691CB2-E178-4948-835C-720EF87C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94" y="1954739"/>
            <a:ext cx="2141057" cy="849555"/>
          </a:xfrm>
          <a:prstGeom prst="rect">
            <a:avLst/>
          </a:prstGeom>
        </p:spPr>
      </p:pic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D4102A16-835B-4684-A301-C08933771FC6}"/>
              </a:ext>
            </a:extLst>
          </p:cNvPr>
          <p:cNvCxnSpPr>
            <a:cxnSpLocks/>
            <a:stCxn id="97" idx="2"/>
            <a:endCxn id="88" idx="3"/>
          </p:cNvCxnSpPr>
          <p:nvPr/>
        </p:nvCxnSpPr>
        <p:spPr>
          <a:xfrm flipH="1">
            <a:off x="4244351" y="1623713"/>
            <a:ext cx="1848205" cy="75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E1CCC3C-9894-4158-B2DA-C86E87FE7536}"/>
              </a:ext>
            </a:extLst>
          </p:cNvPr>
          <p:cNvSpPr txBox="1"/>
          <p:nvPr/>
        </p:nvSpPr>
        <p:spPr>
          <a:xfrm>
            <a:off x="3818210" y="4897292"/>
            <a:ext cx="777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>
                <a:solidFill>
                  <a:srgbClr val="002060"/>
                </a:solidFill>
              </a:rPr>
              <a:t>Regresar</a:t>
            </a:r>
            <a:endParaRPr lang="es-MX" sz="900" b="1" u="sng" dirty="0">
              <a:solidFill>
                <a:srgbClr val="002060"/>
              </a:solidFill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57D0593-6AC8-4A3E-A1B6-4D6D6CC9E975}"/>
              </a:ext>
            </a:extLst>
          </p:cNvPr>
          <p:cNvSpPr/>
          <p:nvPr/>
        </p:nvSpPr>
        <p:spPr>
          <a:xfrm>
            <a:off x="2046660" y="6135033"/>
            <a:ext cx="2680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Cambiar contraseña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5FD56610-D09B-4DBA-9183-072D4B763CF9}"/>
              </a:ext>
            </a:extLst>
          </p:cNvPr>
          <p:cNvSpPr/>
          <p:nvPr/>
        </p:nvSpPr>
        <p:spPr>
          <a:xfrm>
            <a:off x="2513043" y="4066917"/>
            <a:ext cx="1409078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Aceptar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2D3723D-60A7-4041-A9F3-B9371529162F}"/>
              </a:ext>
            </a:extLst>
          </p:cNvPr>
          <p:cNvSpPr txBox="1"/>
          <p:nvPr/>
        </p:nvSpPr>
        <p:spPr>
          <a:xfrm>
            <a:off x="5315251" y="1362103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42EB3814-D980-403B-9E19-95CCF3AE877D}"/>
              </a:ext>
            </a:extLst>
          </p:cNvPr>
          <p:cNvCxnSpPr/>
          <p:nvPr/>
        </p:nvCxnSpPr>
        <p:spPr>
          <a:xfrm>
            <a:off x="2334808" y="3698312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AC047CB-4CA3-41DB-B1E4-012EFF4B2B89}"/>
              </a:ext>
            </a:extLst>
          </p:cNvPr>
          <p:cNvSpPr txBox="1"/>
          <p:nvPr/>
        </p:nvSpPr>
        <p:spPr>
          <a:xfrm>
            <a:off x="2334808" y="3389693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Repetir 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Imagen 50" descr="Forma, Cuadrado&#10;&#10;Descripción generada automáticamente">
            <a:extLst>
              <a:ext uri="{FF2B5EF4-FFF2-40B4-BE49-F238E27FC236}">
                <a16:creationId xmlns:a16="http://schemas.microsoft.com/office/drawing/2014/main" id="{687E6D26-E24C-4212-9873-5F6D8CFDB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216629" y="805979"/>
            <a:ext cx="2640563" cy="5318450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A1FE840B-A7C8-4279-80EF-105F2CC60F56}"/>
              </a:ext>
            </a:extLst>
          </p:cNvPr>
          <p:cNvGrpSpPr/>
          <p:nvPr/>
        </p:nvGrpSpPr>
        <p:grpSpPr>
          <a:xfrm>
            <a:off x="7398800" y="1423658"/>
            <a:ext cx="2326635" cy="400110"/>
            <a:chOff x="7165035" y="1387454"/>
            <a:chExt cx="2326635" cy="400110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56199D41-155F-4A8E-81E3-2C4218B57646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BEB20CB5-6071-45B0-926E-13C381B2A3C5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357F211-C9C2-4D14-BA9B-B845D5C8100B}"/>
              </a:ext>
            </a:extLst>
          </p:cNvPr>
          <p:cNvSpPr txBox="1"/>
          <p:nvPr/>
        </p:nvSpPr>
        <p:spPr>
          <a:xfrm>
            <a:off x="7443186" y="2218113"/>
            <a:ext cx="111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Bienvenido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FB7F831-AF78-4234-BAAB-9BC357B65F12}"/>
              </a:ext>
            </a:extLst>
          </p:cNvPr>
          <p:cNvSpPr txBox="1"/>
          <p:nvPr/>
        </p:nvSpPr>
        <p:spPr>
          <a:xfrm>
            <a:off x="7481692" y="2534982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Nombre de contacto 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E1909BCB-C46D-4DD2-9F2F-36914734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320" y="2869891"/>
            <a:ext cx="1945180" cy="1190625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7DCE1AA5-A34E-4F6E-9E86-916E2F9C3BFD}"/>
              </a:ext>
            </a:extLst>
          </p:cNvPr>
          <p:cNvSpPr txBox="1"/>
          <p:nvPr/>
        </p:nvSpPr>
        <p:spPr>
          <a:xfrm>
            <a:off x="10122255" y="2550334"/>
            <a:ext cx="155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 3 imágenes</a:t>
            </a:r>
            <a:endParaRPr lang="es-MX" sz="1100" dirty="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05713DD-D5C3-4F3E-B6E5-47862AFE43F2}"/>
              </a:ext>
            </a:extLst>
          </p:cNvPr>
          <p:cNvCxnSpPr>
            <a:cxnSpLocks/>
            <a:stCxn id="65" idx="1"/>
            <a:endCxn id="63" idx="3"/>
          </p:cNvCxnSpPr>
          <p:nvPr/>
        </p:nvCxnSpPr>
        <p:spPr>
          <a:xfrm flipH="1">
            <a:off x="9509500" y="2765778"/>
            <a:ext cx="612755" cy="69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1BD0B13-5650-4929-990C-3D1BBE603B60}"/>
              </a:ext>
            </a:extLst>
          </p:cNvPr>
          <p:cNvGrpSpPr/>
          <p:nvPr/>
        </p:nvGrpSpPr>
        <p:grpSpPr>
          <a:xfrm>
            <a:off x="7408591" y="5136008"/>
            <a:ext cx="2256638" cy="444542"/>
            <a:chOff x="7174826" y="5099804"/>
            <a:chExt cx="2256638" cy="444542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03CD79F9-C6A8-416F-B7F3-28BD2FA711DE}"/>
                </a:ext>
              </a:extLst>
            </p:cNvPr>
            <p:cNvSpPr/>
            <p:nvPr/>
          </p:nvSpPr>
          <p:spPr>
            <a:xfrm>
              <a:off x="7174826" y="5128549"/>
              <a:ext cx="2256638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2" name="Imagen 71" descr="Icono&#10;&#10;Descripción generada automáticamente">
              <a:extLst>
                <a:ext uri="{FF2B5EF4-FFF2-40B4-BE49-F238E27FC236}">
                  <a16:creationId xmlns:a16="http://schemas.microsoft.com/office/drawing/2014/main" id="{C9A20378-D7E0-4B68-B5D8-0172B5785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588" y="5103836"/>
              <a:ext cx="365689" cy="427322"/>
            </a:xfrm>
            <a:prstGeom prst="rect">
              <a:avLst/>
            </a:prstGeom>
          </p:spPr>
        </p:pic>
        <p:pic>
          <p:nvPicPr>
            <p:cNvPr id="73" name="Imagen 7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8D4DA292-D1B7-469C-A9E1-AF62C0D13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959" y="5111800"/>
              <a:ext cx="432546" cy="432546"/>
            </a:xfrm>
            <a:prstGeom prst="rect">
              <a:avLst/>
            </a:prstGeom>
          </p:spPr>
        </p:pic>
        <p:pic>
          <p:nvPicPr>
            <p:cNvPr id="74" name="Imagen 73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16C58137-DDA0-4937-B03C-2179B1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430" y="5099804"/>
              <a:ext cx="413529" cy="362130"/>
            </a:xfrm>
            <a:prstGeom prst="rect">
              <a:avLst/>
            </a:prstGeom>
          </p:spPr>
        </p:pic>
        <p:pic>
          <p:nvPicPr>
            <p:cNvPr id="76" name="Imagen 75" descr="Icono&#10;&#10;Descripción generada automáticamente">
              <a:extLst>
                <a:ext uri="{FF2B5EF4-FFF2-40B4-BE49-F238E27FC236}">
                  <a16:creationId xmlns:a16="http://schemas.microsoft.com/office/drawing/2014/main" id="{202FB34F-9646-4735-A275-A4BCD19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02" y="5128549"/>
              <a:ext cx="369397" cy="341997"/>
            </a:xfrm>
            <a:prstGeom prst="rect">
              <a:avLst/>
            </a:prstGeom>
          </p:spPr>
        </p:pic>
      </p:grp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241F0B2-76E7-4891-9473-BC90F4DC29E5}"/>
              </a:ext>
            </a:extLst>
          </p:cNvPr>
          <p:cNvSpPr txBox="1"/>
          <p:nvPr/>
        </p:nvSpPr>
        <p:spPr>
          <a:xfrm>
            <a:off x="8122922" y="5027734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0EB3840-0828-4A1D-9873-0649F4BE862D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>
            <a:off x="6965023" y="4554811"/>
            <a:ext cx="1157899" cy="60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6CDB0561-9EB4-4418-B2EB-892650EF4EB5}"/>
              </a:ext>
            </a:extLst>
          </p:cNvPr>
          <p:cNvSpPr txBox="1"/>
          <p:nvPr/>
        </p:nvSpPr>
        <p:spPr>
          <a:xfrm>
            <a:off x="5845594" y="4170090"/>
            <a:ext cx="111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Poner cantidad de folios pendientes por consumir</a:t>
            </a:r>
            <a:endParaRPr lang="es-MX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CECCB326-BF76-4D1B-8526-EA605F62C9B9}"/>
              </a:ext>
            </a:extLst>
          </p:cNvPr>
          <p:cNvSpPr/>
          <p:nvPr/>
        </p:nvSpPr>
        <p:spPr>
          <a:xfrm>
            <a:off x="8184959" y="6135033"/>
            <a:ext cx="856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244002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1445</TotalTime>
  <Words>372</Words>
  <Application>Microsoft Office PowerPoint</Application>
  <PresentationFormat>Panorámica</PresentationFormat>
  <Paragraphs>169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Fun City Level 2</vt:lpstr>
      <vt:lpstr>Tema de Office</vt:lpstr>
      <vt:lpstr>Presentación de PowerPoint</vt:lpstr>
      <vt:lpstr>Módulos</vt:lpstr>
      <vt:lpstr>Módulos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Contreras TI</dc:creator>
  <cp:lastModifiedBy>Erick Contreras TI</cp:lastModifiedBy>
  <cp:revision>78</cp:revision>
  <dcterms:created xsi:type="dcterms:W3CDTF">2021-07-30T22:54:32Z</dcterms:created>
  <dcterms:modified xsi:type="dcterms:W3CDTF">2021-08-03T17:35:11Z</dcterms:modified>
</cp:coreProperties>
</file>