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6D5F0-1687-492E-9B4F-74CF0BB8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98F02-F8C5-48A0-A4FC-6EB319BB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A878E-A325-4C7E-8A11-F3361BC3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4B560-D7DC-4918-A436-E8D3A3DA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D653A-75CC-4D24-AB73-A84B5A8B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1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BEBA0-2649-442E-91CF-5B2A8B9B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91148D-4984-4B81-9277-1E8C9759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5F118-10B2-4B5B-957E-B9C05CBF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76332-EF75-4936-8BEB-8E789F70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99348-EE32-4F56-8D3B-20F0851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5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CA7E5D-723B-4076-B47D-9E7B05274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52C6B-34FF-4B98-9641-975B79DBA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A6401-DF0B-4DE0-8E92-079D645F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DCFF6-079B-4EC1-A6A5-4F69ADC7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BB55AD-8684-4B87-A796-13EFA1B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91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CC618-B15F-44FA-AB58-036FC959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E9F68-F5B6-4EDB-B09F-A0281716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2DED6-FC0A-4A71-B40A-DE3B4076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C72C9-CE9A-45A0-BAF2-0E8CA553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D3410-0719-4CD4-8C44-318BA83F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19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0F457-34FF-48BF-81E1-9882CC09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083C3-3A74-419B-B24F-7C4446E9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F7FD5-A341-42DD-B42B-20C85032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1D0C7-8F58-4F63-899D-FE01043F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ECE4E-E4EF-44FA-A29F-7E990DD6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69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A1D0E-8AB3-4081-9CB4-DCDF4D3E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78DC7-9797-41A0-BA44-FAF226831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0EF0F-72A4-478C-9F64-2EB36CBE3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93907-AEC3-4724-B1E4-D813BA7A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07BB75-D7FB-415E-BF37-118DCBBC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FD24BA-591B-4822-9B66-04BDB698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16752-682C-4E82-BDC7-5E07E8BE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83D9A-A510-4CF4-A895-CD430A49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E657AE-BB3E-4856-9B74-5A2F8574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87DCB0-9E50-4490-9BE6-A5D7371D1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D316B6-80DC-4E0B-BF09-3082066B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0CC5C2-7BEF-4789-A9FC-9268629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17DFA-FAE0-4B5B-B465-C56C8A87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3CDCE1-6ADA-486D-B0E7-C34DF6AD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94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10650-D94E-498F-A2BE-3201FB0B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E222AB-FA0A-4199-933A-4B943CB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BF977-1731-43D7-89DB-6A54C59A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337995-BC0B-41E6-8318-48008224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0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879C3D-59A1-486D-A9E3-96545769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D03EC5-27CD-4ECF-A538-981A8442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CBA526-F19D-47DE-81CF-0BA6AC66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59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87CA-C491-4274-9921-F40BC126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E98BD-C5AB-4811-8D46-9F2237D0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DFF388-69E7-4DAB-B694-9C86506A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05AE3C-3641-4C5B-AFA6-47B96D8D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51CDA6-7357-4AB4-A73A-E0785213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99724F-7164-4673-B3B5-EBE581B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2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7B26-586E-442D-BD12-F92B25E5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F89330-CB1E-41FA-8646-C590A4C9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4B41D-8102-4A3F-831F-ECB52E5D8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BC71-AB3B-4998-AE9F-A11339EA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DB4F6B-B9F7-4247-87EF-EAC1FDBA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824399-3253-4E83-A1C9-4D33D0FB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3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31713B-99DA-4988-9F5C-E1F07709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6F73C6-A869-4878-879E-B490987F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82A6-7638-4D37-95C3-38D4F47F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1379-9E0F-47B1-807E-72532B2F980F}" type="datetimeFigureOut">
              <a:rPr lang="es-MX" smtClean="0"/>
              <a:t>30/07/2021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BF779-AD36-46D9-91CD-16247EA00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C975F-382C-429E-933E-E2830FC22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39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804782-E06F-45FA-A788-E7FDCDC7B326}"/>
              </a:ext>
            </a:extLst>
          </p:cNvPr>
          <p:cNvSpPr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0" kern="1200" cap="none" spc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Sistema de administración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CCTV</a:t>
            </a:r>
            <a:endParaRPr lang="en-US" sz="2200" b="0" kern="1200" cap="none" spc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1F270864-BA2E-4D2E-8D43-E5160EBE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31" y="320231"/>
            <a:ext cx="5326886" cy="28365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80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F4BB0500-05FB-41A5-AA4B-BB4B3BC82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129005" y="769775"/>
            <a:ext cx="2640563" cy="53184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9C65420-BC5A-42A0-84AA-F1881467C350}"/>
              </a:ext>
            </a:extLst>
          </p:cNvPr>
          <p:cNvSpPr/>
          <p:nvPr/>
        </p:nvSpPr>
        <p:spPr>
          <a:xfrm>
            <a:off x="1325461" y="1442906"/>
            <a:ext cx="2256638" cy="327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347B212-54DE-4865-9AA1-9A2E4B233881}"/>
              </a:ext>
            </a:extLst>
          </p:cNvPr>
          <p:cNvGrpSpPr/>
          <p:nvPr/>
        </p:nvGrpSpPr>
        <p:grpSpPr>
          <a:xfrm>
            <a:off x="1320967" y="5117284"/>
            <a:ext cx="2305537" cy="327171"/>
            <a:chOff x="1320967" y="5117284"/>
            <a:chExt cx="2305537" cy="32717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8F2371E-B995-45CB-853C-0BEE883DF301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22C6A79-F519-46F4-B909-EC3E9C55767D}"/>
                </a:ext>
              </a:extLst>
            </p:cNvPr>
            <p:cNvSpPr txBox="1"/>
            <p:nvPr/>
          </p:nvSpPr>
          <p:spPr>
            <a:xfrm>
              <a:off x="2197908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11" name="Imagen 10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1CA40AC3-CFAE-45F9-BE30-3C7569FEA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2018645"/>
            <a:ext cx="2141914" cy="214693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9F7E7DB-1847-4B43-99B1-98035B69D8E3}"/>
              </a:ext>
            </a:extLst>
          </p:cNvPr>
          <p:cNvSpPr txBox="1"/>
          <p:nvPr/>
        </p:nvSpPr>
        <p:spPr>
          <a:xfrm>
            <a:off x="1279851" y="1509884"/>
            <a:ext cx="240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Administración de servicios</a:t>
            </a:r>
            <a:endParaRPr lang="es-MX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1C7CE01-E216-4A36-871E-36BF233EFA5B}"/>
              </a:ext>
            </a:extLst>
          </p:cNvPr>
          <p:cNvSpPr txBox="1"/>
          <p:nvPr/>
        </p:nvSpPr>
        <p:spPr>
          <a:xfrm>
            <a:off x="1258416" y="1961003"/>
            <a:ext cx="133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514C0A-16C8-4BFC-9863-469FBD215FA2}"/>
              </a:ext>
            </a:extLst>
          </p:cNvPr>
          <p:cNvSpPr/>
          <p:nvPr/>
        </p:nvSpPr>
        <p:spPr>
          <a:xfrm>
            <a:off x="1484851" y="4278385"/>
            <a:ext cx="1988191" cy="32717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Ingresar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7AE0531-875C-4ECD-B007-F506A3B8E3FA}"/>
              </a:ext>
            </a:extLst>
          </p:cNvPr>
          <p:cNvSpPr/>
          <p:nvPr/>
        </p:nvSpPr>
        <p:spPr>
          <a:xfrm>
            <a:off x="1473469" y="4691150"/>
            <a:ext cx="1988191" cy="32717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Registrarse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Imagen 15" descr="Forma, Cuadrado&#10;&#10;Descripción generada automáticamente">
            <a:extLst>
              <a:ext uri="{FF2B5EF4-FFF2-40B4-BE49-F238E27FC236}">
                <a16:creationId xmlns:a16="http://schemas.microsoft.com/office/drawing/2014/main" id="{53409D27-4038-4F8A-96A4-10374AF18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6863992" y="769775"/>
            <a:ext cx="2640563" cy="531845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CC429D90-A625-4074-A7AF-0D16566FFDF1}"/>
              </a:ext>
            </a:extLst>
          </p:cNvPr>
          <p:cNvSpPr/>
          <p:nvPr/>
        </p:nvSpPr>
        <p:spPr>
          <a:xfrm>
            <a:off x="7060448" y="144290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3E5D9E-0424-4394-A129-973198D04F7C}"/>
              </a:ext>
            </a:extLst>
          </p:cNvPr>
          <p:cNvSpPr txBox="1"/>
          <p:nvPr/>
        </p:nvSpPr>
        <p:spPr>
          <a:xfrm>
            <a:off x="7038846" y="1489714"/>
            <a:ext cx="95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1D79DA-C3AB-4312-8219-AE7E19B04C88}"/>
              </a:ext>
            </a:extLst>
          </p:cNvPr>
          <p:cNvSpPr/>
          <p:nvPr/>
        </p:nvSpPr>
        <p:spPr>
          <a:xfrm>
            <a:off x="7060448" y="5122065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AD28A4-7EC5-458F-B675-F4015F583894}"/>
              </a:ext>
            </a:extLst>
          </p:cNvPr>
          <p:cNvSpPr txBox="1"/>
          <p:nvPr/>
        </p:nvSpPr>
        <p:spPr>
          <a:xfrm>
            <a:off x="7915656" y="1404616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9686C8-79C4-47BB-9019-ED1AF7A83BC2}"/>
              </a:ext>
            </a:extLst>
          </p:cNvPr>
          <p:cNvCxnSpPr/>
          <p:nvPr/>
        </p:nvCxnSpPr>
        <p:spPr>
          <a:xfrm>
            <a:off x="7121771" y="3364223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4BE13CC-E0F2-44B5-AEDE-28770CA8B1EF}"/>
              </a:ext>
            </a:extLst>
          </p:cNvPr>
          <p:cNvSpPr txBox="1"/>
          <p:nvPr/>
        </p:nvSpPr>
        <p:spPr>
          <a:xfrm>
            <a:off x="7121771" y="3055604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*Nombre de Contacto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1043B6F1-94F5-4089-9C2A-723716F04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89" y="3068567"/>
            <a:ext cx="389530" cy="276999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5F0216-0EDA-462A-B7E8-67D190F58FDE}"/>
              </a:ext>
            </a:extLst>
          </p:cNvPr>
          <p:cNvCxnSpPr/>
          <p:nvPr/>
        </p:nvCxnSpPr>
        <p:spPr>
          <a:xfrm>
            <a:off x="7109998" y="3030862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8C1AF8-F44A-468F-B640-6053175DDBF1}"/>
              </a:ext>
            </a:extLst>
          </p:cNvPr>
          <p:cNvSpPr txBox="1"/>
          <p:nvPr/>
        </p:nvSpPr>
        <p:spPr>
          <a:xfrm>
            <a:off x="7121771" y="2722243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Nombre de negocio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B27CC72A-74A4-4CB7-97BD-9F88022B7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16" y="2735206"/>
            <a:ext cx="389530" cy="276999"/>
          </a:xfrm>
          <a:prstGeom prst="rect">
            <a:avLst/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7BE90D7-8807-43E0-8D0B-84CE5C391ED5}"/>
              </a:ext>
            </a:extLst>
          </p:cNvPr>
          <p:cNvCxnSpPr/>
          <p:nvPr/>
        </p:nvCxnSpPr>
        <p:spPr>
          <a:xfrm>
            <a:off x="7129385" y="3675809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2BE6033-C760-4A8A-BEFB-91087181658B}"/>
              </a:ext>
            </a:extLst>
          </p:cNvPr>
          <p:cNvSpPr txBox="1"/>
          <p:nvPr/>
        </p:nvSpPr>
        <p:spPr>
          <a:xfrm>
            <a:off x="7129385" y="3367190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*Teléfono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A0775A6B-AE13-42A2-8D14-2EBF0210F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3" y="3380153"/>
            <a:ext cx="389530" cy="276999"/>
          </a:xfrm>
          <a:prstGeom prst="rect">
            <a:avLst/>
          </a:prstGeom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A485AC1-95E0-4CE0-BE11-651D1CF76D8E}"/>
              </a:ext>
            </a:extLst>
          </p:cNvPr>
          <p:cNvCxnSpPr/>
          <p:nvPr/>
        </p:nvCxnSpPr>
        <p:spPr>
          <a:xfrm>
            <a:off x="7119087" y="3990634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E27A0C-C882-4CF1-A062-141355A25F39}"/>
              </a:ext>
            </a:extLst>
          </p:cNvPr>
          <p:cNvSpPr txBox="1"/>
          <p:nvPr/>
        </p:nvSpPr>
        <p:spPr>
          <a:xfrm>
            <a:off x="7119087" y="3682015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*Correo electrónico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1CDA5ED7-4881-41F8-8670-4F69FBBF8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05" y="3694978"/>
            <a:ext cx="389530" cy="276999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DA4FBC9-305A-44AE-B7FB-8A92E87F876A}"/>
              </a:ext>
            </a:extLst>
          </p:cNvPr>
          <p:cNvSpPr/>
          <p:nvPr/>
        </p:nvSpPr>
        <p:spPr>
          <a:xfrm>
            <a:off x="8119872" y="4564559"/>
            <a:ext cx="1131182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Siguiente</a:t>
            </a:r>
            <a:endParaRPr lang="es-MX" sz="1600" dirty="0">
              <a:solidFill>
                <a:schemeClr val="bg1"/>
              </a:solidFill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CEA6239-3148-43FF-AB51-AB652AC8FCF0}"/>
              </a:ext>
            </a:extLst>
          </p:cNvPr>
          <p:cNvGrpSpPr/>
          <p:nvPr/>
        </p:nvGrpSpPr>
        <p:grpSpPr>
          <a:xfrm>
            <a:off x="7060448" y="5140723"/>
            <a:ext cx="2359061" cy="327171"/>
            <a:chOff x="1320967" y="5117284"/>
            <a:chExt cx="2359061" cy="327171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CDEC2141-8C39-4EB2-BE20-5CD639F7F6B3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A5740EC3-6524-496F-87A8-1792BD0A3108}"/>
                </a:ext>
              </a:extLst>
            </p:cNvPr>
            <p:cNvSpPr txBox="1"/>
            <p:nvPr/>
          </p:nvSpPr>
          <p:spPr>
            <a:xfrm>
              <a:off x="2251432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94AC6F98-403A-4202-B17B-C40225C74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997" y="1748898"/>
            <a:ext cx="2141057" cy="849555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BC10DA29-669D-4AAF-B9AF-7D945161820D}"/>
              </a:ext>
            </a:extLst>
          </p:cNvPr>
          <p:cNvSpPr txBox="1"/>
          <p:nvPr/>
        </p:nvSpPr>
        <p:spPr>
          <a:xfrm>
            <a:off x="4179190" y="5075132"/>
            <a:ext cx="2219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Link a www.evosoluciones.com.mx</a:t>
            </a:r>
            <a:endParaRPr lang="es-MX" sz="11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463AA07-3622-4386-849C-945655DE2092}"/>
              </a:ext>
            </a:extLst>
          </p:cNvPr>
          <p:cNvSpPr txBox="1"/>
          <p:nvPr/>
        </p:nvSpPr>
        <p:spPr>
          <a:xfrm>
            <a:off x="9836609" y="2253718"/>
            <a:ext cx="19088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Un </a:t>
            </a:r>
            <a:r>
              <a:rPr lang="es-ES" sz="1100" dirty="0" err="1"/>
              <a:t>pu</a:t>
            </a:r>
            <a:r>
              <a:rPr lang="es-ES" sz="1100" dirty="0"/>
              <a:t>-pop con la descripción del por que necesitamos ese dato</a:t>
            </a:r>
            <a:endParaRPr lang="es-MX" sz="1100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67CFBB5-B51F-464F-A13C-69A61FB221D9}"/>
              </a:ext>
            </a:extLst>
          </p:cNvPr>
          <p:cNvCxnSpPr>
            <a:stCxn id="39" idx="1"/>
            <a:endCxn id="26" idx="3"/>
          </p:cNvCxnSpPr>
          <p:nvPr/>
        </p:nvCxnSpPr>
        <p:spPr>
          <a:xfrm flipH="1">
            <a:off x="9298246" y="2553800"/>
            <a:ext cx="538363" cy="319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C7EA753-622D-4691-A6B4-D16C1A3DEA29}"/>
              </a:ext>
            </a:extLst>
          </p:cNvPr>
          <p:cNvCxnSpPr>
            <a:cxnSpLocks/>
            <a:stCxn id="38" idx="1"/>
            <a:endCxn id="10" idx="3"/>
          </p:cNvCxnSpPr>
          <p:nvPr/>
        </p:nvCxnSpPr>
        <p:spPr>
          <a:xfrm flipH="1">
            <a:off x="3626504" y="5205937"/>
            <a:ext cx="552686" cy="111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F055AED-3421-460F-AF35-2C648B822648}"/>
              </a:ext>
            </a:extLst>
          </p:cNvPr>
          <p:cNvSpPr txBox="1"/>
          <p:nvPr/>
        </p:nvSpPr>
        <p:spPr>
          <a:xfrm>
            <a:off x="4655080" y="1442906"/>
            <a:ext cx="155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</a:t>
            </a:r>
            <a:endParaRPr lang="es-MX" sz="11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A51C012-2DEE-485E-8941-385FCAAA22A0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6209690" y="1573711"/>
            <a:ext cx="900307" cy="599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B778331-6C59-4A4B-9DF7-03FB050FC281}"/>
              </a:ext>
            </a:extLst>
          </p:cNvPr>
          <p:cNvCxnSpPr>
            <a:cxnSpLocks/>
            <a:stCxn id="42" idx="1"/>
            <a:endCxn id="11" idx="3"/>
          </p:cNvCxnSpPr>
          <p:nvPr/>
        </p:nvCxnSpPr>
        <p:spPr>
          <a:xfrm flipH="1">
            <a:off x="3542876" y="1573711"/>
            <a:ext cx="1112204" cy="1518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C083876-74A8-42F9-9570-6C60BF749798}"/>
              </a:ext>
            </a:extLst>
          </p:cNvPr>
          <p:cNvCxnSpPr/>
          <p:nvPr/>
        </p:nvCxnSpPr>
        <p:spPr>
          <a:xfrm>
            <a:off x="7129385" y="4300575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3FFA511-DA80-498F-8254-41C81B44F157}"/>
              </a:ext>
            </a:extLst>
          </p:cNvPr>
          <p:cNvSpPr txBox="1"/>
          <p:nvPr/>
        </p:nvSpPr>
        <p:spPr>
          <a:xfrm>
            <a:off x="7129385" y="3991956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*Contraseña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41A249D4-1F40-42AF-B57B-950CD1264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3" y="4004919"/>
            <a:ext cx="389530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90E45922-703F-45A1-B9A5-AC997C625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641029" y="769775"/>
            <a:ext cx="2640563" cy="53184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064C3C8-BB9A-48BD-9DE2-588446E22955}"/>
              </a:ext>
            </a:extLst>
          </p:cNvPr>
          <p:cNvSpPr/>
          <p:nvPr/>
        </p:nvSpPr>
        <p:spPr>
          <a:xfrm>
            <a:off x="1837485" y="1442906"/>
            <a:ext cx="2256638" cy="327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50B2391-F878-4FF0-8EB3-AAB6CB52CEF6}"/>
              </a:ext>
            </a:extLst>
          </p:cNvPr>
          <p:cNvGrpSpPr/>
          <p:nvPr/>
        </p:nvGrpSpPr>
        <p:grpSpPr>
          <a:xfrm>
            <a:off x="1832991" y="5117284"/>
            <a:ext cx="2305537" cy="327171"/>
            <a:chOff x="1320967" y="5117284"/>
            <a:chExt cx="2305537" cy="32717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C5CBEBC-DD3A-4689-9A51-FA70B68DC0EF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7F5529A-6E98-4754-AF15-588E11A13C4C}"/>
                </a:ext>
              </a:extLst>
            </p:cNvPr>
            <p:cNvSpPr txBox="1"/>
            <p:nvPr/>
          </p:nvSpPr>
          <p:spPr>
            <a:xfrm>
              <a:off x="2197908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1CBEF01E-FC65-4B97-BDA5-6C12AE6DEFF1}"/>
              </a:ext>
            </a:extLst>
          </p:cNvPr>
          <p:cNvSpPr txBox="1"/>
          <p:nvPr/>
        </p:nvSpPr>
        <p:spPr>
          <a:xfrm>
            <a:off x="1791875" y="1509884"/>
            <a:ext cx="240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Aviso de privacidad</a:t>
            </a:r>
            <a:endParaRPr lang="es-MX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1CF2F9-FB47-454B-96FA-818B38E7B053}"/>
              </a:ext>
            </a:extLst>
          </p:cNvPr>
          <p:cNvSpPr txBox="1"/>
          <p:nvPr/>
        </p:nvSpPr>
        <p:spPr>
          <a:xfrm>
            <a:off x="5318406" y="4888507"/>
            <a:ext cx="2219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Link a www.evosoluciones.com.mx</a:t>
            </a:r>
            <a:endParaRPr lang="es-MX" sz="11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29EE910-C30F-4A78-B8E1-AC32244BC85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138528" y="5019312"/>
            <a:ext cx="1179878" cy="298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D943B5-ED70-4D07-8900-EF93967D2370}"/>
              </a:ext>
            </a:extLst>
          </p:cNvPr>
          <p:cNvSpPr txBox="1"/>
          <p:nvPr/>
        </p:nvSpPr>
        <p:spPr>
          <a:xfrm>
            <a:off x="4643852" y="2314112"/>
            <a:ext cx="1784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Aviso que se pueda cambiar cuando se requiera </a:t>
            </a:r>
            <a:endParaRPr lang="es-MX" sz="11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28734C9-3314-4D90-AF2E-4B2C8AA90ABC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4137898" y="2529556"/>
            <a:ext cx="505954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2DEFED22-9E33-43F7-BBF7-3EF3DC84E5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0711" b="5723"/>
          <a:stretch/>
        </p:blipFill>
        <p:spPr>
          <a:xfrm>
            <a:off x="1775908" y="1627886"/>
            <a:ext cx="2361990" cy="2788078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1A755A4-BEA0-4B99-AEBD-96ED54468771}"/>
              </a:ext>
            </a:extLst>
          </p:cNvPr>
          <p:cNvSpPr/>
          <p:nvPr/>
        </p:nvSpPr>
        <p:spPr>
          <a:xfrm>
            <a:off x="2999347" y="4566411"/>
            <a:ext cx="999263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Acepto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A927DFC-E12D-4C3B-B22D-3B3AB508E0A6}"/>
              </a:ext>
            </a:extLst>
          </p:cNvPr>
          <p:cNvSpPr/>
          <p:nvPr/>
        </p:nvSpPr>
        <p:spPr>
          <a:xfrm>
            <a:off x="1860781" y="4574263"/>
            <a:ext cx="999263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Rechazo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41DDACA0-50E6-4D2D-BB7E-80C4F215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7869832" y="769775"/>
            <a:ext cx="2640563" cy="531845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1E550F92-082B-452E-90BA-7E891BF63FC2}"/>
              </a:ext>
            </a:extLst>
          </p:cNvPr>
          <p:cNvSpPr/>
          <p:nvPr/>
        </p:nvSpPr>
        <p:spPr>
          <a:xfrm>
            <a:off x="8066288" y="144290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F7DC63-D605-4FD2-AB94-ADCFD7738DC7}"/>
              </a:ext>
            </a:extLst>
          </p:cNvPr>
          <p:cNvSpPr txBox="1"/>
          <p:nvPr/>
        </p:nvSpPr>
        <p:spPr>
          <a:xfrm>
            <a:off x="8044686" y="1489714"/>
            <a:ext cx="95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B320709-D6F9-4077-B244-44AEB28773EB}"/>
              </a:ext>
            </a:extLst>
          </p:cNvPr>
          <p:cNvSpPr/>
          <p:nvPr/>
        </p:nvSpPr>
        <p:spPr>
          <a:xfrm>
            <a:off x="8066288" y="5122065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44FC75-C912-4C3F-965B-5643BB2465D7}"/>
              </a:ext>
            </a:extLst>
          </p:cNvPr>
          <p:cNvSpPr txBox="1"/>
          <p:nvPr/>
        </p:nvSpPr>
        <p:spPr>
          <a:xfrm>
            <a:off x="8921496" y="1404616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52F7ED9-95D0-42EC-943F-F7FDA38D156D}"/>
              </a:ext>
            </a:extLst>
          </p:cNvPr>
          <p:cNvCxnSpPr/>
          <p:nvPr/>
        </p:nvCxnSpPr>
        <p:spPr>
          <a:xfrm>
            <a:off x="8276068" y="3346179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3991B6-07DA-4BF5-8B37-E9E66C0336E3}"/>
              </a:ext>
            </a:extLst>
          </p:cNvPr>
          <p:cNvSpPr txBox="1"/>
          <p:nvPr/>
        </p:nvSpPr>
        <p:spPr>
          <a:xfrm>
            <a:off x="8276068" y="3037560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*Correo electrónico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5D48BA6-4DB2-4D47-BDB6-B7EDDD9C9F69}"/>
              </a:ext>
            </a:extLst>
          </p:cNvPr>
          <p:cNvSpPr/>
          <p:nvPr/>
        </p:nvSpPr>
        <p:spPr>
          <a:xfrm>
            <a:off x="8697740" y="4426726"/>
            <a:ext cx="1131182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Ingresar</a:t>
            </a:r>
            <a:endParaRPr lang="es-MX" sz="1600" dirty="0">
              <a:solidFill>
                <a:schemeClr val="bg1"/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4DE64D8-8B04-4756-B250-9852676B1265}"/>
              </a:ext>
            </a:extLst>
          </p:cNvPr>
          <p:cNvGrpSpPr/>
          <p:nvPr/>
        </p:nvGrpSpPr>
        <p:grpSpPr>
          <a:xfrm>
            <a:off x="8066288" y="5140723"/>
            <a:ext cx="2359061" cy="327171"/>
            <a:chOff x="1320967" y="5117284"/>
            <a:chExt cx="2359061" cy="32717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5036931F-DD5A-4916-A415-31ABE350A76A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E2BA8CE-0297-4018-99B8-F6439F57E531}"/>
                </a:ext>
              </a:extLst>
            </p:cNvPr>
            <p:cNvSpPr txBox="1"/>
            <p:nvPr/>
          </p:nvSpPr>
          <p:spPr>
            <a:xfrm>
              <a:off x="2251432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6318D3E7-718E-4A68-AF60-5F96254F1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88" y="1954739"/>
            <a:ext cx="2141057" cy="849555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A5E33AB-F7D3-49FB-B58C-EF9B0686D386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7230897" y="1422772"/>
            <a:ext cx="835391" cy="956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ACCCEA2-6CEF-47FA-92EA-78ACABCCB8D9}"/>
              </a:ext>
            </a:extLst>
          </p:cNvPr>
          <p:cNvCxnSpPr/>
          <p:nvPr/>
        </p:nvCxnSpPr>
        <p:spPr>
          <a:xfrm>
            <a:off x="8286366" y="3656120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AFDCE1F-EA39-4E6D-9EB7-9D5F4FC11CF6}"/>
              </a:ext>
            </a:extLst>
          </p:cNvPr>
          <p:cNvSpPr txBox="1"/>
          <p:nvPr/>
        </p:nvSpPr>
        <p:spPr>
          <a:xfrm>
            <a:off x="8286366" y="3347501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*Contraseña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570ABDF-9FF3-457F-925C-507CA84D9EDC}"/>
              </a:ext>
            </a:extLst>
          </p:cNvPr>
          <p:cNvSpPr txBox="1"/>
          <p:nvPr/>
        </p:nvSpPr>
        <p:spPr>
          <a:xfrm>
            <a:off x="5676287" y="1291967"/>
            <a:ext cx="155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</a:t>
            </a:r>
            <a:endParaRPr lang="es-MX" sz="11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8093CDD-0E90-4E12-9BFE-0E84D004B9D9}"/>
              </a:ext>
            </a:extLst>
          </p:cNvPr>
          <p:cNvSpPr txBox="1"/>
          <p:nvPr/>
        </p:nvSpPr>
        <p:spPr>
          <a:xfrm>
            <a:off x="9051617" y="3674779"/>
            <a:ext cx="1271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u="sng" dirty="0">
                <a:solidFill>
                  <a:srgbClr val="002060"/>
                </a:solidFill>
              </a:rPr>
              <a:t>Restablecer contraseña</a:t>
            </a:r>
            <a:endParaRPr lang="es-MX" sz="800" b="1" u="sng" dirty="0">
              <a:solidFill>
                <a:srgbClr val="002060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D7A9F36-BEF9-47FB-A9B2-E92ADDCA16FC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7537975" y="5019312"/>
            <a:ext cx="1458778" cy="321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1FF6CC0-383E-401D-B1F7-13EF73A88843}"/>
              </a:ext>
            </a:extLst>
          </p:cNvPr>
          <p:cNvSpPr txBox="1"/>
          <p:nvPr/>
        </p:nvSpPr>
        <p:spPr>
          <a:xfrm>
            <a:off x="8219448" y="3682727"/>
            <a:ext cx="77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u="sng" dirty="0">
                <a:solidFill>
                  <a:srgbClr val="002060"/>
                </a:solidFill>
              </a:rPr>
              <a:t>Registrarse</a:t>
            </a:r>
            <a:endParaRPr lang="es-MX" sz="800" b="1" u="sng" dirty="0">
              <a:solidFill>
                <a:srgbClr val="00206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6CB2A0E-F7D5-4AD5-9E82-6412CC5299B9}"/>
              </a:ext>
            </a:extLst>
          </p:cNvPr>
          <p:cNvSpPr txBox="1"/>
          <p:nvPr/>
        </p:nvSpPr>
        <p:spPr>
          <a:xfrm>
            <a:off x="193866" y="3779260"/>
            <a:ext cx="125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Antes de regresar de pantalla poner un mensaje del por que rechaza</a:t>
            </a:r>
            <a:endParaRPr lang="es-MX" sz="110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9CB408A-7B7D-4EDB-9923-72D1EB674A95}"/>
              </a:ext>
            </a:extLst>
          </p:cNvPr>
          <p:cNvCxnSpPr>
            <a:cxnSpLocks/>
            <a:stCxn id="36" idx="3"/>
            <a:endCxn id="16" idx="1"/>
          </p:cNvCxnSpPr>
          <p:nvPr/>
        </p:nvCxnSpPr>
        <p:spPr>
          <a:xfrm>
            <a:off x="1453560" y="4163981"/>
            <a:ext cx="407221" cy="573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5706DC7A-5739-4DE8-A1A6-94DE94CD9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7220969" y="769775"/>
            <a:ext cx="2640563" cy="531845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BBF54219-6A00-48C0-9F34-F8A1B5754AFA}"/>
              </a:ext>
            </a:extLst>
          </p:cNvPr>
          <p:cNvGrpSpPr/>
          <p:nvPr/>
        </p:nvGrpSpPr>
        <p:grpSpPr>
          <a:xfrm>
            <a:off x="7403140" y="1387454"/>
            <a:ext cx="2326635" cy="400110"/>
            <a:chOff x="7165035" y="1387454"/>
            <a:chExt cx="2326635" cy="40011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0ADE7F7-C711-43B0-99B0-4A1BAA761D78}"/>
                </a:ext>
              </a:extLst>
            </p:cNvPr>
            <p:cNvSpPr txBox="1"/>
            <p:nvPr/>
          </p:nvSpPr>
          <p:spPr>
            <a:xfrm>
              <a:off x="7165035" y="1475842"/>
              <a:ext cx="1119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  <a:endParaRPr lang="es-MX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50088F7-DF90-4A9A-BE2D-64D1CD52978D}"/>
                </a:ext>
              </a:extLst>
            </p:cNvPr>
            <p:cNvSpPr txBox="1"/>
            <p:nvPr/>
          </p:nvSpPr>
          <p:spPr>
            <a:xfrm>
              <a:off x="7990129" y="1387454"/>
              <a:ext cx="1501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Fun City Level 2" panose="02000000000000000000" pitchFamily="50" charset="-52"/>
                </a:rPr>
                <a:t>ACCTV</a:t>
              </a:r>
              <a:endParaRPr lang="es-MX" sz="2000" b="1" dirty="0">
                <a:latin typeface="Fun City Level 2" panose="02000000000000000000" pitchFamily="50" charset="-52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1A9A3CFE-C37F-4CF0-B547-AF44FD106DA8}"/>
              </a:ext>
            </a:extLst>
          </p:cNvPr>
          <p:cNvSpPr txBox="1"/>
          <p:nvPr/>
        </p:nvSpPr>
        <p:spPr>
          <a:xfrm>
            <a:off x="7472575" y="1896213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Nombre de contacto 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195389E-7162-4265-A862-9A56716C7B41}"/>
              </a:ext>
            </a:extLst>
          </p:cNvPr>
          <p:cNvGrpSpPr/>
          <p:nvPr/>
        </p:nvGrpSpPr>
        <p:grpSpPr>
          <a:xfrm>
            <a:off x="7412931" y="5103836"/>
            <a:ext cx="2256638" cy="427322"/>
            <a:chOff x="7174826" y="5103836"/>
            <a:chExt cx="2256638" cy="42732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3EEC6F2-7541-491B-AA01-F851869A2246}"/>
                </a:ext>
              </a:extLst>
            </p:cNvPr>
            <p:cNvSpPr/>
            <p:nvPr/>
          </p:nvSpPr>
          <p:spPr>
            <a:xfrm>
              <a:off x="7174826" y="5128549"/>
              <a:ext cx="2256638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 descr="Icono&#10;&#10;Descripción generada automáticamente">
              <a:extLst>
                <a:ext uri="{FF2B5EF4-FFF2-40B4-BE49-F238E27FC236}">
                  <a16:creationId xmlns:a16="http://schemas.microsoft.com/office/drawing/2014/main" id="{8644AFEA-725E-4B28-BBE6-5EA9FA92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588" y="5103836"/>
              <a:ext cx="365689" cy="427322"/>
            </a:xfrm>
            <a:prstGeom prst="rect">
              <a:avLst/>
            </a:prstGeom>
          </p:spPr>
        </p:pic>
        <p:pic>
          <p:nvPicPr>
            <p:cNvPr id="12" name="Imagen 11" descr="Dibujo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62A05189-44E0-4282-9C74-D9EE987A9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8016" y="5108416"/>
              <a:ext cx="413529" cy="362130"/>
            </a:xfrm>
            <a:prstGeom prst="rect">
              <a:avLst/>
            </a:prstGeom>
          </p:spPr>
        </p:pic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824C40C5-45F7-40E3-84C9-FCBDD085D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602" y="5128549"/>
              <a:ext cx="369397" cy="341997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8F9A3139-8AE6-4319-BC86-163CC3A29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2614" y="2308913"/>
            <a:ext cx="2118741" cy="8281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E5B62B4-8570-4B53-A025-1E07CABC6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8552" y="3161325"/>
            <a:ext cx="2123665" cy="82811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F808E5A-4FDD-47D2-AD73-9A46C86EF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304" y="4017614"/>
            <a:ext cx="2113051" cy="820924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22BA761A-49AC-48BA-BB58-A02CBEE228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79" y="5142763"/>
            <a:ext cx="307908" cy="276211"/>
          </a:xfrm>
          <a:prstGeom prst="rect">
            <a:avLst/>
          </a:prstGeom>
        </p:spPr>
      </p:pic>
      <p:pic>
        <p:nvPicPr>
          <p:cNvPr id="18" name="Imagen 17" descr="Forma, Cuadrado&#10;&#10;Descripción generada automáticamente">
            <a:extLst>
              <a:ext uri="{FF2B5EF4-FFF2-40B4-BE49-F238E27FC236}">
                <a16:creationId xmlns:a16="http://schemas.microsoft.com/office/drawing/2014/main" id="{3BE42891-3FEC-4CCA-9F39-C9B32C34B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458329" y="769775"/>
            <a:ext cx="2640563" cy="5318450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7D27A093-CB42-403B-AB41-3D70B285B18D}"/>
              </a:ext>
            </a:extLst>
          </p:cNvPr>
          <p:cNvGrpSpPr/>
          <p:nvPr/>
        </p:nvGrpSpPr>
        <p:grpSpPr>
          <a:xfrm>
            <a:off x="1640500" y="1387454"/>
            <a:ext cx="2326635" cy="400110"/>
            <a:chOff x="7165035" y="1387454"/>
            <a:chExt cx="2326635" cy="400110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0136734-6354-43A5-B73B-483DD4E8DF61}"/>
                </a:ext>
              </a:extLst>
            </p:cNvPr>
            <p:cNvSpPr txBox="1"/>
            <p:nvPr/>
          </p:nvSpPr>
          <p:spPr>
            <a:xfrm>
              <a:off x="7165035" y="1475842"/>
              <a:ext cx="1119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Inicio</a:t>
              </a:r>
              <a:endParaRPr lang="es-MX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3219D8B-7406-4441-B658-F980D7DD73A7}"/>
                </a:ext>
              </a:extLst>
            </p:cNvPr>
            <p:cNvSpPr txBox="1"/>
            <p:nvPr/>
          </p:nvSpPr>
          <p:spPr>
            <a:xfrm>
              <a:off x="7990129" y="1387454"/>
              <a:ext cx="1501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Fun City Level 2" panose="02000000000000000000" pitchFamily="50" charset="-52"/>
                </a:rPr>
                <a:t>ACCTV</a:t>
              </a:r>
              <a:endParaRPr lang="es-MX" sz="2000" b="1" dirty="0">
                <a:latin typeface="Fun City Level 2" panose="02000000000000000000" pitchFamily="50" charset="-52"/>
              </a:endParaRP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5A182E-BA29-4AFC-B4B1-DF8CA8FD3E20}"/>
              </a:ext>
            </a:extLst>
          </p:cNvPr>
          <p:cNvSpPr txBox="1"/>
          <p:nvPr/>
        </p:nvSpPr>
        <p:spPr>
          <a:xfrm>
            <a:off x="1684886" y="2181909"/>
            <a:ext cx="111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Bienvenido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3E22657-90E7-44A8-8540-5CD319540400}"/>
              </a:ext>
            </a:extLst>
          </p:cNvPr>
          <p:cNvSpPr txBox="1"/>
          <p:nvPr/>
        </p:nvSpPr>
        <p:spPr>
          <a:xfrm>
            <a:off x="1723392" y="2498778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Nombre de contacto 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9502993-B106-40A6-89F3-1815A9C30F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6020" y="2833687"/>
            <a:ext cx="1945180" cy="119062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EF18A1BF-A41F-4FCD-9A1D-D29C6ACBBF34}"/>
              </a:ext>
            </a:extLst>
          </p:cNvPr>
          <p:cNvSpPr txBox="1"/>
          <p:nvPr/>
        </p:nvSpPr>
        <p:spPr>
          <a:xfrm>
            <a:off x="4363955" y="2514130"/>
            <a:ext cx="1554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 3 imágenes</a:t>
            </a:r>
            <a:endParaRPr lang="es-MX" sz="11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93E6079-2F02-49CC-9498-F2C44DF88CF9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3751200" y="2729574"/>
            <a:ext cx="612755" cy="69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EAEB91B-2114-4EFE-B0B7-B2E47D52861C}"/>
              </a:ext>
            </a:extLst>
          </p:cNvPr>
          <p:cNvGrpSpPr/>
          <p:nvPr/>
        </p:nvGrpSpPr>
        <p:grpSpPr>
          <a:xfrm>
            <a:off x="1650291" y="5099804"/>
            <a:ext cx="2256638" cy="444542"/>
            <a:chOff x="7174826" y="5099804"/>
            <a:chExt cx="2256638" cy="444542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924B020-A345-48A5-9A20-2566C5FD4F7D}"/>
                </a:ext>
              </a:extLst>
            </p:cNvPr>
            <p:cNvSpPr/>
            <p:nvPr/>
          </p:nvSpPr>
          <p:spPr>
            <a:xfrm>
              <a:off x="7174826" y="5128549"/>
              <a:ext cx="2256638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9" name="Imagen 28" descr="Icono&#10;&#10;Descripción generada automáticamente">
              <a:extLst>
                <a:ext uri="{FF2B5EF4-FFF2-40B4-BE49-F238E27FC236}">
                  <a16:creationId xmlns:a16="http://schemas.microsoft.com/office/drawing/2014/main" id="{D82298EC-7642-42A0-AA99-C59845962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588" y="5103836"/>
              <a:ext cx="365689" cy="427322"/>
            </a:xfrm>
            <a:prstGeom prst="rect">
              <a:avLst/>
            </a:prstGeom>
          </p:spPr>
        </p:pic>
        <p:pic>
          <p:nvPicPr>
            <p:cNvPr id="30" name="Imagen 2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2CB92B93-963B-4E13-8E5D-EC2354BF2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959" y="5111800"/>
              <a:ext cx="432546" cy="432546"/>
            </a:xfrm>
            <a:prstGeom prst="rect">
              <a:avLst/>
            </a:prstGeom>
          </p:spPr>
        </p:pic>
        <p:pic>
          <p:nvPicPr>
            <p:cNvPr id="31" name="Imagen 30" descr="Dibujo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878008DE-D140-4D1D-BC65-D071B055E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430" y="5099804"/>
              <a:ext cx="413529" cy="362130"/>
            </a:xfrm>
            <a:prstGeom prst="rect">
              <a:avLst/>
            </a:prstGeom>
          </p:spPr>
        </p:pic>
        <p:pic>
          <p:nvPicPr>
            <p:cNvPr id="32" name="Imagen 31" descr="Icono&#10;&#10;Descripción generada automáticamente">
              <a:extLst>
                <a:ext uri="{FF2B5EF4-FFF2-40B4-BE49-F238E27FC236}">
                  <a16:creationId xmlns:a16="http://schemas.microsoft.com/office/drawing/2014/main" id="{A06B9865-890F-4AE1-98C9-2E6A30B7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602" y="5128549"/>
              <a:ext cx="369397" cy="341997"/>
            </a:xfrm>
            <a:prstGeom prst="rect">
              <a:avLst/>
            </a:prstGeom>
          </p:spPr>
        </p:pic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154F4BD-DFD9-4AC8-8848-9F6F8C22EDAA}"/>
              </a:ext>
            </a:extLst>
          </p:cNvPr>
          <p:cNvSpPr txBox="1"/>
          <p:nvPr/>
        </p:nvSpPr>
        <p:spPr>
          <a:xfrm>
            <a:off x="2364622" y="4991530"/>
            <a:ext cx="25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rgbClr val="FF0000"/>
                </a:solidFill>
              </a:rPr>
              <a:t>3</a:t>
            </a:r>
            <a:endParaRPr lang="es-MX" sz="1100" b="1" dirty="0">
              <a:solidFill>
                <a:srgbClr val="FF0000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96DA4C7-A8F7-4A94-8278-33B328E4CFF4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1206723" y="4518607"/>
            <a:ext cx="1157899" cy="603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2168B08-F748-4BEF-98FA-58B6151F370E}"/>
              </a:ext>
            </a:extLst>
          </p:cNvPr>
          <p:cNvSpPr txBox="1"/>
          <p:nvPr/>
        </p:nvSpPr>
        <p:spPr>
          <a:xfrm>
            <a:off x="87294" y="4133886"/>
            <a:ext cx="1119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Poner cantidad de folios pendientes por consumir</a:t>
            </a:r>
            <a:endParaRPr lang="es-MX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61A73E4-70FB-4082-B2B1-636B0EB81D89}"/>
              </a:ext>
            </a:extLst>
          </p:cNvPr>
          <p:cNvSpPr txBox="1"/>
          <p:nvPr/>
        </p:nvSpPr>
        <p:spPr>
          <a:xfrm>
            <a:off x="8616120" y="4975064"/>
            <a:ext cx="25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rgbClr val="FF0000"/>
                </a:solidFill>
              </a:rPr>
              <a:t>3</a:t>
            </a:r>
            <a:endParaRPr lang="es-MX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0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FFB96A6A-E1F4-4CD3-8EDF-FFD09F37E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057913" y="769775"/>
            <a:ext cx="2640563" cy="531845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CFDF1CB0-D935-4481-85B3-5043E534749B}"/>
              </a:ext>
            </a:extLst>
          </p:cNvPr>
          <p:cNvGrpSpPr/>
          <p:nvPr/>
        </p:nvGrpSpPr>
        <p:grpSpPr>
          <a:xfrm>
            <a:off x="1240084" y="1387454"/>
            <a:ext cx="2326635" cy="400110"/>
            <a:chOff x="7165035" y="1387454"/>
            <a:chExt cx="2326635" cy="40011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1A30FAE-C2A6-4880-B752-EF47D0D20CE9}"/>
                </a:ext>
              </a:extLst>
            </p:cNvPr>
            <p:cNvSpPr txBox="1"/>
            <p:nvPr/>
          </p:nvSpPr>
          <p:spPr>
            <a:xfrm>
              <a:off x="7165035" y="1475842"/>
              <a:ext cx="1119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Instalación</a:t>
              </a:r>
              <a:endParaRPr lang="es-MX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29A9B0-2768-4B63-91FF-FAD1ED26D0E1}"/>
                </a:ext>
              </a:extLst>
            </p:cNvPr>
            <p:cNvSpPr txBox="1"/>
            <p:nvPr/>
          </p:nvSpPr>
          <p:spPr>
            <a:xfrm>
              <a:off x="7990129" y="1387454"/>
              <a:ext cx="1501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Fun City Level 2" panose="02000000000000000000" pitchFamily="50" charset="-52"/>
                </a:rPr>
                <a:t>ACCTV</a:t>
              </a:r>
              <a:endParaRPr lang="es-MX" sz="2000" b="1" dirty="0">
                <a:latin typeface="Fun City Level 2" panose="02000000000000000000" pitchFamily="50" charset="-52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221B8E7F-2193-43F2-9607-A3BB7EED7FA9}"/>
              </a:ext>
            </a:extLst>
          </p:cNvPr>
          <p:cNvSpPr txBox="1"/>
          <p:nvPr/>
        </p:nvSpPr>
        <p:spPr>
          <a:xfrm>
            <a:off x="1309519" y="1896213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Secciones de tu servicio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DC708AC-9365-4212-BD50-A8F5BE68611E}"/>
              </a:ext>
            </a:extLst>
          </p:cNvPr>
          <p:cNvGrpSpPr/>
          <p:nvPr/>
        </p:nvGrpSpPr>
        <p:grpSpPr>
          <a:xfrm>
            <a:off x="1249875" y="5103836"/>
            <a:ext cx="2256638" cy="427322"/>
            <a:chOff x="7174826" y="5103836"/>
            <a:chExt cx="2256638" cy="42732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189D0A4-B8BA-4AD9-A67E-6DBADC44A187}"/>
                </a:ext>
              </a:extLst>
            </p:cNvPr>
            <p:cNvSpPr/>
            <p:nvPr/>
          </p:nvSpPr>
          <p:spPr>
            <a:xfrm>
              <a:off x="7174826" y="5128549"/>
              <a:ext cx="2256638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 descr="Icono&#10;&#10;Descripción generada automáticamente">
              <a:extLst>
                <a:ext uri="{FF2B5EF4-FFF2-40B4-BE49-F238E27FC236}">
                  <a16:creationId xmlns:a16="http://schemas.microsoft.com/office/drawing/2014/main" id="{86E045CF-0CF5-46E8-B53E-8B670BBDE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588" y="5103836"/>
              <a:ext cx="365689" cy="427322"/>
            </a:xfrm>
            <a:prstGeom prst="rect">
              <a:avLst/>
            </a:prstGeom>
          </p:spPr>
        </p:pic>
        <p:pic>
          <p:nvPicPr>
            <p:cNvPr id="12" name="Imagen 11" descr="Dibujo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B558E205-2971-4F45-9A3C-42867CB85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132" y="5108416"/>
              <a:ext cx="413529" cy="362130"/>
            </a:xfrm>
            <a:prstGeom prst="rect">
              <a:avLst/>
            </a:prstGeom>
          </p:spPr>
        </p:pic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BE5285F9-D562-400B-9B82-9C75B4A2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602" y="5128549"/>
              <a:ext cx="369397" cy="341997"/>
            </a:xfrm>
            <a:prstGeom prst="rect">
              <a:avLst/>
            </a:prstGeom>
          </p:spPr>
        </p:pic>
      </p:grp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B4B0BCFB-8488-497D-913A-5AEEEE38A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23" y="5142763"/>
            <a:ext cx="307908" cy="276211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831311AF-47AE-4A5E-9246-92E7DA819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5102734"/>
            <a:ext cx="432546" cy="432546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A8374F0-6084-4B48-A470-C4B0CC956442}"/>
              </a:ext>
            </a:extLst>
          </p:cNvPr>
          <p:cNvSpPr/>
          <p:nvPr/>
        </p:nvSpPr>
        <p:spPr>
          <a:xfrm>
            <a:off x="1409242" y="2167147"/>
            <a:ext cx="1900542" cy="512045"/>
          </a:xfrm>
          <a:prstGeom prst="roundRect">
            <a:avLst/>
          </a:prstGeom>
          <a:solidFill>
            <a:srgbClr val="FFC72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del cliente</a:t>
            </a:r>
            <a:endParaRPr lang="es-MX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8A283C6-3AC7-434C-8EDD-3EF3070C48ED}"/>
              </a:ext>
            </a:extLst>
          </p:cNvPr>
          <p:cNvSpPr/>
          <p:nvPr/>
        </p:nvSpPr>
        <p:spPr>
          <a:xfrm>
            <a:off x="1417439" y="2731390"/>
            <a:ext cx="1900542" cy="51204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Equipo</a:t>
            </a:r>
            <a:endParaRPr lang="es-MX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B50BD6C-23EE-459E-92CB-3525080A9AC7}"/>
              </a:ext>
            </a:extLst>
          </p:cNvPr>
          <p:cNvSpPr/>
          <p:nvPr/>
        </p:nvSpPr>
        <p:spPr>
          <a:xfrm>
            <a:off x="1417439" y="3289277"/>
            <a:ext cx="1900542" cy="512045"/>
          </a:xfrm>
          <a:prstGeom prst="roundRect">
            <a:avLst/>
          </a:prstGeom>
          <a:solidFill>
            <a:srgbClr val="FFC72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Material adicional</a:t>
            </a:r>
            <a:endParaRPr lang="es-MX" sz="16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4668AA0-C087-485E-9F22-6D7A72397A52}"/>
              </a:ext>
            </a:extLst>
          </p:cNvPr>
          <p:cNvSpPr/>
          <p:nvPr/>
        </p:nvSpPr>
        <p:spPr>
          <a:xfrm>
            <a:off x="1409242" y="3859537"/>
            <a:ext cx="1900542" cy="512045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Condiciones generales</a:t>
            </a:r>
            <a:endParaRPr lang="es-MX" sz="16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94F3275-C7F0-49EB-9269-256900A57654}"/>
              </a:ext>
            </a:extLst>
          </p:cNvPr>
          <p:cNvSpPr/>
          <p:nvPr/>
        </p:nvSpPr>
        <p:spPr>
          <a:xfrm>
            <a:off x="1417439" y="4427442"/>
            <a:ext cx="1900542" cy="512045"/>
          </a:xfrm>
          <a:prstGeom prst="roundRect">
            <a:avLst/>
          </a:prstGeom>
          <a:solidFill>
            <a:srgbClr val="FFC72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Observaciones generales</a:t>
            </a:r>
            <a:endParaRPr lang="es-MX" sz="1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E7A5B63-389E-422B-8E85-95B29EBE5AEF}"/>
              </a:ext>
            </a:extLst>
          </p:cNvPr>
          <p:cNvSpPr txBox="1"/>
          <p:nvPr/>
        </p:nvSpPr>
        <p:spPr>
          <a:xfrm>
            <a:off x="2130497" y="4994129"/>
            <a:ext cx="25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rgbClr val="FF0000"/>
                </a:solidFill>
              </a:rPr>
              <a:t>3</a:t>
            </a:r>
            <a:endParaRPr lang="es-MX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9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5</TotalTime>
  <Words>153</Words>
  <Application>Microsoft Office PowerPoint</Application>
  <PresentationFormat>Panorámica</PresentationFormat>
  <Paragraphs>55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Fun City Level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Contreras TI</dc:creator>
  <cp:lastModifiedBy>Erick Contreras TI</cp:lastModifiedBy>
  <cp:revision>1</cp:revision>
  <dcterms:created xsi:type="dcterms:W3CDTF">2021-07-30T22:54:32Z</dcterms:created>
  <dcterms:modified xsi:type="dcterms:W3CDTF">2021-07-30T23:00:12Z</dcterms:modified>
</cp:coreProperties>
</file>