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6D5F0-1687-492E-9B4F-74CF0BB86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698F02-F8C5-48A0-A4FC-6EB319BB9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A878E-A325-4C7E-8A11-F3361BC3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84B560-D7DC-4918-A436-E8D3A3DA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D653A-75CC-4D24-AB73-A84B5A8B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1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BEBA0-2649-442E-91CF-5B2A8B9B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91148D-4984-4B81-9277-1E8C9759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15F118-10B2-4B5B-957E-B9C05CBF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76332-EF75-4936-8BEB-8E789F70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99348-EE32-4F56-8D3B-20F0851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5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CA7E5D-723B-4076-B47D-9E7B05274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52C6B-34FF-4B98-9641-975B79DBA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A6401-DF0B-4DE0-8E92-079D645F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DCFF6-079B-4EC1-A6A5-4F69ADC7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BB55AD-8684-4B87-A796-13EFA1B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91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CC618-B15F-44FA-AB58-036FC959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E9F68-F5B6-4EDB-B09F-A0281716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2DED6-FC0A-4A71-B40A-DE3B4076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C72C9-CE9A-45A0-BAF2-0E8CA553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4D3410-0719-4CD4-8C44-318BA83F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19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0F457-34FF-48BF-81E1-9882CC09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083C3-3A74-419B-B24F-7C4446E9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F7FD5-A341-42DD-B42B-20C85032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1D0C7-8F58-4F63-899D-FE01043F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1ECE4E-E4EF-44FA-A29F-7E990DD6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69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A1D0E-8AB3-4081-9CB4-DCDF4D3E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78DC7-9797-41A0-BA44-FAF226831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0EF0F-72A4-478C-9F64-2EB36CBE3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693907-AEC3-4724-B1E4-D813BA7A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07BB75-D7FB-415E-BF37-118DCBBC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FD24BA-591B-4822-9B66-04BDB698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0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16752-682C-4E82-BDC7-5E07E8BE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83D9A-A510-4CF4-A895-CD430A49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E657AE-BB3E-4856-9B74-5A2F8574B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87DCB0-9E50-4490-9BE6-A5D7371D1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D316B6-80DC-4E0B-BF09-3082066BD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0CC5C2-7BEF-4789-A9FC-9268629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17DFA-FAE0-4B5B-B465-C56C8A87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3CDCE1-6ADA-486D-B0E7-C34DF6AD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94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10650-D94E-498F-A2BE-3201FB0B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E222AB-FA0A-4199-933A-4B943CB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BF977-1731-43D7-89DB-6A54C59A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337995-BC0B-41E6-8318-48008224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08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879C3D-59A1-486D-A9E3-96545769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D03EC5-27CD-4ECF-A538-981A8442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CBA526-F19D-47DE-81CF-0BA6AC66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359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87CA-C491-4274-9921-F40BC126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E98BD-C5AB-4811-8D46-9F2237D0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DFF388-69E7-4DAB-B694-9C86506A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05AE3C-3641-4C5B-AFA6-47B96D8D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51CDA6-7357-4AB4-A73A-E0785213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99724F-7164-4673-B3B5-EBE581B0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629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7B26-586E-442D-BD12-F92B25E5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F89330-CB1E-41FA-8646-C590A4C9D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4B41D-8102-4A3F-831F-ECB52E5D8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BC71-AB3B-4998-AE9F-A11339EA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DB4F6B-B9F7-4247-87EF-EAC1FDBA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824399-3253-4E83-A1C9-4D33D0FB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3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31713B-99DA-4988-9F5C-E1F07709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6F73C6-A869-4878-879E-B490987F9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82A6-7638-4D37-95C3-38D4F47FF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1379-9E0F-47B1-807E-72532B2F980F}" type="datetimeFigureOut">
              <a:rPr lang="es-MX" smtClean="0"/>
              <a:t>31/07/2021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BF779-AD36-46D9-91CD-16247EA00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C975F-382C-429E-933E-E2830FC22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BF3E-FA9A-4DF3-9341-AF3B25F557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39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804782-E06F-45FA-A788-E7FDCDC7B326}"/>
              </a:ext>
            </a:extLst>
          </p:cNvPr>
          <p:cNvSpPr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0" kern="1200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Sistema de administration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CCTV</a:t>
            </a:r>
            <a:endParaRPr lang="en-US" sz="2200" b="0" kern="1200" cap="none" spc="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202647F-0EC9-4CB6-8BF6-6363FC5F23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7" b="12062"/>
          <a:stretch/>
        </p:blipFill>
        <p:spPr>
          <a:xfrm>
            <a:off x="3776230" y="454616"/>
            <a:ext cx="4639234" cy="24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F4BB0500-05FB-41A5-AA4B-BB4B3BC82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129005" y="769775"/>
            <a:ext cx="2640563" cy="531845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9C65420-BC5A-42A0-84AA-F1881467C350}"/>
              </a:ext>
            </a:extLst>
          </p:cNvPr>
          <p:cNvSpPr/>
          <p:nvPr/>
        </p:nvSpPr>
        <p:spPr>
          <a:xfrm>
            <a:off x="1325461" y="1442906"/>
            <a:ext cx="2256638" cy="327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7347B212-54DE-4865-9AA1-9A2E4B233881}"/>
              </a:ext>
            </a:extLst>
          </p:cNvPr>
          <p:cNvGrpSpPr/>
          <p:nvPr/>
        </p:nvGrpSpPr>
        <p:grpSpPr>
          <a:xfrm>
            <a:off x="1320967" y="5117284"/>
            <a:ext cx="2305537" cy="327171"/>
            <a:chOff x="1320967" y="5117284"/>
            <a:chExt cx="2305537" cy="32717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B8F2371E-B995-45CB-853C-0BEE883DF301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22C6A79-F519-46F4-B909-EC3E9C55767D}"/>
                </a:ext>
              </a:extLst>
            </p:cNvPr>
            <p:cNvSpPr txBox="1"/>
            <p:nvPr/>
          </p:nvSpPr>
          <p:spPr>
            <a:xfrm>
              <a:off x="2197908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11" name="Imagen 10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1CA40AC3-CFAE-45F9-BE30-3C7569FEA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962" y="2018645"/>
            <a:ext cx="2141914" cy="214693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9F7E7DB-1847-4B43-99B1-98035B69D8E3}"/>
              </a:ext>
            </a:extLst>
          </p:cNvPr>
          <p:cNvSpPr txBox="1"/>
          <p:nvPr/>
        </p:nvSpPr>
        <p:spPr>
          <a:xfrm>
            <a:off x="1279851" y="1509884"/>
            <a:ext cx="240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Administración de servicios</a:t>
            </a:r>
            <a:endParaRPr lang="es-MX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1C7CE01-E216-4A36-871E-36BF233EFA5B}"/>
              </a:ext>
            </a:extLst>
          </p:cNvPr>
          <p:cNvSpPr txBox="1"/>
          <p:nvPr/>
        </p:nvSpPr>
        <p:spPr>
          <a:xfrm>
            <a:off x="1258416" y="1961003"/>
            <a:ext cx="1330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514C0A-16C8-4BFC-9863-469FBD215FA2}"/>
              </a:ext>
            </a:extLst>
          </p:cNvPr>
          <p:cNvSpPr/>
          <p:nvPr/>
        </p:nvSpPr>
        <p:spPr>
          <a:xfrm>
            <a:off x="1484851" y="4278385"/>
            <a:ext cx="1988191" cy="32717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Ingresar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7AE0531-875C-4ECD-B007-F506A3B8E3FA}"/>
              </a:ext>
            </a:extLst>
          </p:cNvPr>
          <p:cNvSpPr/>
          <p:nvPr/>
        </p:nvSpPr>
        <p:spPr>
          <a:xfrm>
            <a:off x="1473469" y="4691150"/>
            <a:ext cx="1988191" cy="32717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Registrarse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C10DA29-669D-4AAF-B9AF-7D945161820D}"/>
              </a:ext>
            </a:extLst>
          </p:cNvPr>
          <p:cNvSpPr txBox="1"/>
          <p:nvPr/>
        </p:nvSpPr>
        <p:spPr>
          <a:xfrm>
            <a:off x="4179190" y="5075132"/>
            <a:ext cx="2219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Link a www.evosoluciones.com.mx</a:t>
            </a:r>
            <a:endParaRPr lang="es-MX" sz="11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463AA07-3622-4386-849C-945655DE2092}"/>
              </a:ext>
            </a:extLst>
          </p:cNvPr>
          <p:cNvSpPr txBox="1"/>
          <p:nvPr/>
        </p:nvSpPr>
        <p:spPr>
          <a:xfrm>
            <a:off x="9836609" y="2253718"/>
            <a:ext cx="19088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Un </a:t>
            </a:r>
            <a:r>
              <a:rPr lang="es-ES" sz="1100" dirty="0" err="1"/>
              <a:t>pu</a:t>
            </a:r>
            <a:r>
              <a:rPr lang="es-ES" sz="1100" dirty="0"/>
              <a:t>-pop con la descripción del por que necesitamos ese dato</a:t>
            </a:r>
            <a:endParaRPr lang="es-MX" sz="1100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0C7EA753-622D-4691-A6B4-D16C1A3DEA29}"/>
              </a:ext>
            </a:extLst>
          </p:cNvPr>
          <p:cNvCxnSpPr>
            <a:cxnSpLocks/>
            <a:stCxn id="38" idx="1"/>
            <a:endCxn id="10" idx="3"/>
          </p:cNvCxnSpPr>
          <p:nvPr/>
        </p:nvCxnSpPr>
        <p:spPr>
          <a:xfrm flipH="1">
            <a:off x="3626504" y="5205937"/>
            <a:ext cx="552686" cy="111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F055AED-3421-460F-AF35-2C648B822648}"/>
              </a:ext>
            </a:extLst>
          </p:cNvPr>
          <p:cNvSpPr txBox="1"/>
          <p:nvPr/>
        </p:nvSpPr>
        <p:spPr>
          <a:xfrm>
            <a:off x="4655080" y="1442906"/>
            <a:ext cx="155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</a:t>
            </a:r>
            <a:endParaRPr lang="es-MX" sz="1100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A51C012-2DEE-485E-8941-385FCAAA22A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209690" y="1573711"/>
            <a:ext cx="900307" cy="599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B778331-6C59-4A4B-9DF7-03FB050FC281}"/>
              </a:ext>
            </a:extLst>
          </p:cNvPr>
          <p:cNvCxnSpPr>
            <a:cxnSpLocks/>
            <a:stCxn id="42" idx="1"/>
            <a:endCxn id="11" idx="3"/>
          </p:cNvCxnSpPr>
          <p:nvPr/>
        </p:nvCxnSpPr>
        <p:spPr>
          <a:xfrm flipH="1">
            <a:off x="3542876" y="1573711"/>
            <a:ext cx="1112204" cy="1518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Imagen 47" descr="Forma, Cuadrado&#10;&#10;Descripción generada automáticamente">
            <a:extLst>
              <a:ext uri="{FF2B5EF4-FFF2-40B4-BE49-F238E27FC236}">
                <a16:creationId xmlns:a16="http://schemas.microsoft.com/office/drawing/2014/main" id="{6CEE6CA4-24C4-44FC-8C9D-FBDACE3FD1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6863992" y="769775"/>
            <a:ext cx="2640563" cy="5318450"/>
          </a:xfrm>
          <a:prstGeom prst="rect">
            <a:avLst/>
          </a:prstGeom>
        </p:spPr>
      </p:pic>
      <p:sp>
        <p:nvSpPr>
          <p:cNvPr id="49" name="Rectángulo 48">
            <a:extLst>
              <a:ext uri="{FF2B5EF4-FFF2-40B4-BE49-F238E27FC236}">
                <a16:creationId xmlns:a16="http://schemas.microsoft.com/office/drawing/2014/main" id="{79CBEE2D-C5B6-454E-82FA-ABC448FA9208}"/>
              </a:ext>
            </a:extLst>
          </p:cNvPr>
          <p:cNvSpPr/>
          <p:nvPr/>
        </p:nvSpPr>
        <p:spPr>
          <a:xfrm>
            <a:off x="7060448" y="144290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3A9E7A5-AD75-4C03-9220-69B2538B5917}"/>
              </a:ext>
            </a:extLst>
          </p:cNvPr>
          <p:cNvSpPr txBox="1"/>
          <p:nvPr/>
        </p:nvSpPr>
        <p:spPr>
          <a:xfrm>
            <a:off x="7038846" y="1489714"/>
            <a:ext cx="952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6632E3F-3D15-4940-9A20-35CE2EAD29C2}"/>
              </a:ext>
            </a:extLst>
          </p:cNvPr>
          <p:cNvSpPr/>
          <p:nvPr/>
        </p:nvSpPr>
        <p:spPr>
          <a:xfrm>
            <a:off x="7060448" y="5122065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7669F12-46F0-4076-80E8-FD294604911C}"/>
              </a:ext>
            </a:extLst>
          </p:cNvPr>
          <p:cNvSpPr txBox="1"/>
          <p:nvPr/>
        </p:nvSpPr>
        <p:spPr>
          <a:xfrm>
            <a:off x="7915656" y="1404616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B12E13B9-03C2-4A99-9132-8365C5F5B91F}"/>
              </a:ext>
            </a:extLst>
          </p:cNvPr>
          <p:cNvCxnSpPr/>
          <p:nvPr/>
        </p:nvCxnSpPr>
        <p:spPr>
          <a:xfrm>
            <a:off x="7121771" y="3219259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104F90C-ED2A-413B-B27E-F68E47DCD478}"/>
              </a:ext>
            </a:extLst>
          </p:cNvPr>
          <p:cNvSpPr txBox="1"/>
          <p:nvPr/>
        </p:nvSpPr>
        <p:spPr>
          <a:xfrm>
            <a:off x="7121771" y="2910640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*Nombre de Contacto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9A66C4A3-69E0-4A04-AE3B-F235EF83790A}"/>
              </a:ext>
            </a:extLst>
          </p:cNvPr>
          <p:cNvCxnSpPr/>
          <p:nvPr/>
        </p:nvCxnSpPr>
        <p:spPr>
          <a:xfrm>
            <a:off x="7109998" y="2885898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095B00E-4464-4161-8AB9-894A184867F9}"/>
              </a:ext>
            </a:extLst>
          </p:cNvPr>
          <p:cNvSpPr txBox="1"/>
          <p:nvPr/>
        </p:nvSpPr>
        <p:spPr>
          <a:xfrm>
            <a:off x="7121771" y="2577279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Nombre de negocio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8" name="Imagen 57" descr="Icono&#10;&#10;Descripción generada automáticamente">
            <a:extLst>
              <a:ext uri="{FF2B5EF4-FFF2-40B4-BE49-F238E27FC236}">
                <a16:creationId xmlns:a16="http://schemas.microsoft.com/office/drawing/2014/main" id="{4F41D66C-258C-46F4-A825-F9DCA77E9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16" y="2590242"/>
            <a:ext cx="389530" cy="276999"/>
          </a:xfrm>
          <a:prstGeom prst="rect">
            <a:avLst/>
          </a:prstGeom>
        </p:spPr>
      </p:pic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E454BD42-8D5C-4B01-B589-A263ED143114}"/>
              </a:ext>
            </a:extLst>
          </p:cNvPr>
          <p:cNvCxnSpPr/>
          <p:nvPr/>
        </p:nvCxnSpPr>
        <p:spPr>
          <a:xfrm>
            <a:off x="7129385" y="3530845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A720D23-0D12-4227-B2C0-E6DBD387BD41}"/>
              </a:ext>
            </a:extLst>
          </p:cNvPr>
          <p:cNvSpPr txBox="1"/>
          <p:nvPr/>
        </p:nvSpPr>
        <p:spPr>
          <a:xfrm>
            <a:off x="7129385" y="3222226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*Teléfono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" name="Imagen 60" descr="Icono&#10;&#10;Descripción generada automáticamente">
            <a:extLst>
              <a:ext uri="{FF2B5EF4-FFF2-40B4-BE49-F238E27FC236}">
                <a16:creationId xmlns:a16="http://schemas.microsoft.com/office/drawing/2014/main" id="{F26728CD-37DE-4477-961E-1686C8F6D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03" y="3235189"/>
            <a:ext cx="389530" cy="276999"/>
          </a:xfrm>
          <a:prstGeom prst="rect">
            <a:avLst/>
          </a:prstGeom>
        </p:spPr>
      </p:pic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A21860B9-9F1E-4653-9561-C8977318383A}"/>
              </a:ext>
            </a:extLst>
          </p:cNvPr>
          <p:cNvCxnSpPr/>
          <p:nvPr/>
        </p:nvCxnSpPr>
        <p:spPr>
          <a:xfrm>
            <a:off x="7119087" y="3867972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07308E2-8D7D-4C4A-A875-1768353F713B}"/>
              </a:ext>
            </a:extLst>
          </p:cNvPr>
          <p:cNvSpPr txBox="1"/>
          <p:nvPr/>
        </p:nvSpPr>
        <p:spPr>
          <a:xfrm>
            <a:off x="7119087" y="3537051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*Correo electrónico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55F22C3A-5FF6-4DE7-A499-A95E6E14D8CF}"/>
              </a:ext>
            </a:extLst>
          </p:cNvPr>
          <p:cNvSpPr/>
          <p:nvPr/>
        </p:nvSpPr>
        <p:spPr>
          <a:xfrm>
            <a:off x="8274204" y="4753115"/>
            <a:ext cx="1042881" cy="2788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Siguiente</a:t>
            </a:r>
            <a:endParaRPr lang="es-MX" sz="1200" dirty="0">
              <a:solidFill>
                <a:schemeClr val="bg1"/>
              </a:solidFill>
            </a:endParaRP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585276AD-E318-4192-8A43-EBC834D019AB}"/>
              </a:ext>
            </a:extLst>
          </p:cNvPr>
          <p:cNvGrpSpPr/>
          <p:nvPr/>
        </p:nvGrpSpPr>
        <p:grpSpPr>
          <a:xfrm>
            <a:off x="7060448" y="5140723"/>
            <a:ext cx="2359061" cy="327171"/>
            <a:chOff x="1320967" y="5117284"/>
            <a:chExt cx="2359061" cy="327171"/>
          </a:xfrm>
        </p:grpSpPr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33A6118B-6107-4C84-9D82-AB8CD2BABD25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46DD2F84-0A1F-4091-BD0D-67AB2671A854}"/>
                </a:ext>
              </a:extLst>
            </p:cNvPr>
            <p:cNvSpPr txBox="1"/>
            <p:nvPr/>
          </p:nvSpPr>
          <p:spPr>
            <a:xfrm>
              <a:off x="2251432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69" name="Imagen 68">
            <a:extLst>
              <a:ext uri="{FF2B5EF4-FFF2-40B4-BE49-F238E27FC236}">
                <a16:creationId xmlns:a16="http://schemas.microsoft.com/office/drawing/2014/main" id="{78DF0EF2-2CB1-490D-9BE9-67162EFC4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997" y="1748898"/>
            <a:ext cx="2141057" cy="849555"/>
          </a:xfrm>
          <a:prstGeom prst="rect">
            <a:avLst/>
          </a:prstGeom>
        </p:spPr>
      </p:pic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8AB208D9-8B50-4092-9A5E-AA4F5B068662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9298246" y="2408836"/>
            <a:ext cx="538363" cy="319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9C443234-CD14-4BB3-AF3F-712E9809EBFE}"/>
              </a:ext>
            </a:extLst>
          </p:cNvPr>
          <p:cNvCxnSpPr/>
          <p:nvPr/>
        </p:nvCxnSpPr>
        <p:spPr>
          <a:xfrm>
            <a:off x="7129385" y="4189064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678BE5F-CCCF-4D4F-AAE7-7778B8F50BD7}"/>
              </a:ext>
            </a:extLst>
          </p:cNvPr>
          <p:cNvSpPr txBox="1"/>
          <p:nvPr/>
        </p:nvSpPr>
        <p:spPr>
          <a:xfrm>
            <a:off x="7129385" y="3925049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*Contraseña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3" name="Imagen 72" descr="Icono&#10;&#10;Descripción generada automáticamente">
            <a:extLst>
              <a:ext uri="{FF2B5EF4-FFF2-40B4-BE49-F238E27FC236}">
                <a16:creationId xmlns:a16="http://schemas.microsoft.com/office/drawing/2014/main" id="{FFA21EB3-3D03-4BF4-BF71-B90E08DFC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03" y="3938012"/>
            <a:ext cx="389530" cy="276999"/>
          </a:xfrm>
          <a:prstGeom prst="rect">
            <a:avLst/>
          </a:prstGeom>
        </p:spPr>
      </p:pic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78037420-DB6C-4CDF-96D9-1BA484269736}"/>
              </a:ext>
            </a:extLst>
          </p:cNvPr>
          <p:cNvCxnSpPr/>
          <p:nvPr/>
        </p:nvCxnSpPr>
        <p:spPr>
          <a:xfrm>
            <a:off x="7129385" y="4566555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74E5DB5-372C-4B05-8769-32BB2AA1399D}"/>
              </a:ext>
            </a:extLst>
          </p:cNvPr>
          <p:cNvSpPr txBox="1"/>
          <p:nvPr/>
        </p:nvSpPr>
        <p:spPr>
          <a:xfrm>
            <a:off x="7129385" y="4257936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*Ciudad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6" name="Imagen 75" descr="Icono&#10;&#10;Descripción generada automáticamente">
            <a:extLst>
              <a:ext uri="{FF2B5EF4-FFF2-40B4-BE49-F238E27FC236}">
                <a16:creationId xmlns:a16="http://schemas.microsoft.com/office/drawing/2014/main" id="{498D3B25-9F1D-4858-9A3D-FF20BC6BE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13" b="94375" l="10000" r="90000">
                        <a14:foregroundMark x1="24667" y1="14844" x2="24667" y2="14844"/>
                        <a14:foregroundMark x1="46222" y1="7813" x2="46222" y2="7813"/>
                        <a14:foregroundMark x1="54667" y1="21250" x2="54667" y2="21250"/>
                        <a14:foregroundMark x1="49556" y1="57813" x2="49556" y2="57813"/>
                        <a14:foregroundMark x1="42222" y1="94375" x2="42222" y2="9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03" y="4270899"/>
            <a:ext cx="389530" cy="27699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CC65D1A-9A47-482A-B754-762F811BD00D}"/>
              </a:ext>
            </a:extLst>
          </p:cNvPr>
          <p:cNvSpPr/>
          <p:nvPr/>
        </p:nvSpPr>
        <p:spPr>
          <a:xfrm>
            <a:off x="1769621" y="6056744"/>
            <a:ext cx="14186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Comienzo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67B047C9-D2C4-4C1D-AD9D-84978AFD0934}"/>
              </a:ext>
            </a:extLst>
          </p:cNvPr>
          <p:cNvSpPr/>
          <p:nvPr/>
        </p:nvSpPr>
        <p:spPr>
          <a:xfrm>
            <a:off x="7627652" y="6040667"/>
            <a:ext cx="11984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Registro</a:t>
            </a:r>
          </a:p>
        </p:txBody>
      </p:sp>
    </p:spTree>
    <p:extLst>
      <p:ext uri="{BB962C8B-B14F-4D97-AF65-F5344CB8AC3E}">
        <p14:creationId xmlns:p14="http://schemas.microsoft.com/office/powerpoint/2010/main" val="145256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, Cuadrado&#10;&#10;Descripción generada automáticamente">
            <a:extLst>
              <a:ext uri="{FF2B5EF4-FFF2-40B4-BE49-F238E27FC236}">
                <a16:creationId xmlns:a16="http://schemas.microsoft.com/office/drawing/2014/main" id="{90E45922-703F-45A1-B9A5-AC997C625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641029" y="769775"/>
            <a:ext cx="2640563" cy="531845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064C3C8-BB9A-48BD-9DE2-588446E22955}"/>
              </a:ext>
            </a:extLst>
          </p:cNvPr>
          <p:cNvSpPr/>
          <p:nvPr/>
        </p:nvSpPr>
        <p:spPr>
          <a:xfrm>
            <a:off x="1837485" y="1442906"/>
            <a:ext cx="2256638" cy="327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50B2391-F878-4FF0-8EB3-AAB6CB52CEF6}"/>
              </a:ext>
            </a:extLst>
          </p:cNvPr>
          <p:cNvGrpSpPr/>
          <p:nvPr/>
        </p:nvGrpSpPr>
        <p:grpSpPr>
          <a:xfrm>
            <a:off x="1832991" y="5117284"/>
            <a:ext cx="2305537" cy="327171"/>
            <a:chOff x="1320967" y="5117284"/>
            <a:chExt cx="2305537" cy="327171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C5CBEBC-DD3A-4689-9A51-FA70B68DC0EF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7F5529A-6E98-4754-AF15-588E11A13C4C}"/>
                </a:ext>
              </a:extLst>
            </p:cNvPr>
            <p:cNvSpPr txBox="1"/>
            <p:nvPr/>
          </p:nvSpPr>
          <p:spPr>
            <a:xfrm>
              <a:off x="2197908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1CBEF01E-FC65-4B97-BDA5-6C12AE6DEFF1}"/>
              </a:ext>
            </a:extLst>
          </p:cNvPr>
          <p:cNvSpPr txBox="1"/>
          <p:nvPr/>
        </p:nvSpPr>
        <p:spPr>
          <a:xfrm>
            <a:off x="1791875" y="1509884"/>
            <a:ext cx="2400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Aviso de privacidad</a:t>
            </a:r>
            <a:endParaRPr lang="es-MX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1CF2F9-FB47-454B-96FA-818B38E7B053}"/>
              </a:ext>
            </a:extLst>
          </p:cNvPr>
          <p:cNvSpPr txBox="1"/>
          <p:nvPr/>
        </p:nvSpPr>
        <p:spPr>
          <a:xfrm>
            <a:off x="5318406" y="4888507"/>
            <a:ext cx="2219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Link a www.evosoluciones.com.mx</a:t>
            </a:r>
            <a:endParaRPr lang="es-MX" sz="11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29EE910-C30F-4A78-B8E1-AC32244BC85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4138528" y="5019312"/>
            <a:ext cx="1179878" cy="298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D943B5-ED70-4D07-8900-EF93967D2370}"/>
              </a:ext>
            </a:extLst>
          </p:cNvPr>
          <p:cNvSpPr txBox="1"/>
          <p:nvPr/>
        </p:nvSpPr>
        <p:spPr>
          <a:xfrm>
            <a:off x="4643852" y="2314112"/>
            <a:ext cx="1784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Aviso que se pueda cambiar cuando se requiera </a:t>
            </a:r>
            <a:endParaRPr lang="es-MX" sz="11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28734C9-3314-4D90-AF2E-4B2C8AA90ABC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4137898" y="2529556"/>
            <a:ext cx="505954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2DEFED22-9E33-43F7-BBF7-3EF3DC84E5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r="10711" b="5723"/>
          <a:stretch/>
        </p:blipFill>
        <p:spPr>
          <a:xfrm>
            <a:off x="1775908" y="1627886"/>
            <a:ext cx="2361990" cy="2788078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1A755A4-BEA0-4B99-AEBD-96ED54468771}"/>
              </a:ext>
            </a:extLst>
          </p:cNvPr>
          <p:cNvSpPr/>
          <p:nvPr/>
        </p:nvSpPr>
        <p:spPr>
          <a:xfrm>
            <a:off x="2999347" y="4566411"/>
            <a:ext cx="999263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Acepto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A927DFC-E12D-4C3B-B22D-3B3AB508E0A6}"/>
              </a:ext>
            </a:extLst>
          </p:cNvPr>
          <p:cNvSpPr/>
          <p:nvPr/>
        </p:nvSpPr>
        <p:spPr>
          <a:xfrm>
            <a:off x="1860781" y="4574263"/>
            <a:ext cx="999263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Rechazo</a:t>
            </a:r>
            <a:endParaRPr lang="es-MX" sz="1600" dirty="0">
              <a:solidFill>
                <a:schemeClr val="bg1"/>
              </a:solidFill>
            </a:endParaRPr>
          </a:p>
        </p:txBody>
      </p:sp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41DDACA0-50E6-4D2D-BB7E-80C4F2154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7869832" y="769775"/>
            <a:ext cx="2640563" cy="5318450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1E550F92-082B-452E-90BA-7E891BF63FC2}"/>
              </a:ext>
            </a:extLst>
          </p:cNvPr>
          <p:cNvSpPr/>
          <p:nvPr/>
        </p:nvSpPr>
        <p:spPr>
          <a:xfrm>
            <a:off x="8066288" y="144290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F7DC63-D605-4FD2-AB94-ADCFD7738DC7}"/>
              </a:ext>
            </a:extLst>
          </p:cNvPr>
          <p:cNvSpPr txBox="1"/>
          <p:nvPr/>
        </p:nvSpPr>
        <p:spPr>
          <a:xfrm>
            <a:off x="8044686" y="1489714"/>
            <a:ext cx="952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Acceso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B320709-D6F9-4077-B244-44AEB28773EB}"/>
              </a:ext>
            </a:extLst>
          </p:cNvPr>
          <p:cNvSpPr/>
          <p:nvPr/>
        </p:nvSpPr>
        <p:spPr>
          <a:xfrm>
            <a:off x="8066288" y="5122065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B44FC75-C912-4C3F-965B-5643BB2465D7}"/>
              </a:ext>
            </a:extLst>
          </p:cNvPr>
          <p:cNvSpPr txBox="1"/>
          <p:nvPr/>
        </p:nvSpPr>
        <p:spPr>
          <a:xfrm>
            <a:off x="8921496" y="1404616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52F7ED9-95D0-42EC-943F-F7FDA38D156D}"/>
              </a:ext>
            </a:extLst>
          </p:cNvPr>
          <p:cNvCxnSpPr/>
          <p:nvPr/>
        </p:nvCxnSpPr>
        <p:spPr>
          <a:xfrm>
            <a:off x="8276068" y="3346179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C3991B6-07DA-4BF5-8B37-E9E66C0336E3}"/>
              </a:ext>
            </a:extLst>
          </p:cNvPr>
          <p:cNvSpPr txBox="1"/>
          <p:nvPr/>
        </p:nvSpPr>
        <p:spPr>
          <a:xfrm>
            <a:off x="8276068" y="3037560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*Correo electrónico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5D48BA6-4DB2-4D47-BDB6-B7EDDD9C9F69}"/>
              </a:ext>
            </a:extLst>
          </p:cNvPr>
          <p:cNvSpPr/>
          <p:nvPr/>
        </p:nvSpPr>
        <p:spPr>
          <a:xfrm>
            <a:off x="8697740" y="4426726"/>
            <a:ext cx="1131182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Ingresar</a:t>
            </a:r>
            <a:endParaRPr lang="es-MX" sz="1600" dirty="0">
              <a:solidFill>
                <a:schemeClr val="bg1"/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4DE64D8-8B04-4756-B250-9852676B1265}"/>
              </a:ext>
            </a:extLst>
          </p:cNvPr>
          <p:cNvGrpSpPr/>
          <p:nvPr/>
        </p:nvGrpSpPr>
        <p:grpSpPr>
          <a:xfrm>
            <a:off x="8066288" y="5140723"/>
            <a:ext cx="2359061" cy="327171"/>
            <a:chOff x="1320967" y="5117284"/>
            <a:chExt cx="2359061" cy="327171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5036931F-DD5A-4916-A415-31ABE350A76A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EE2BA8CE-0297-4018-99B8-F6439F57E531}"/>
                </a:ext>
              </a:extLst>
            </p:cNvPr>
            <p:cNvSpPr txBox="1"/>
            <p:nvPr/>
          </p:nvSpPr>
          <p:spPr>
            <a:xfrm>
              <a:off x="2251432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6318D3E7-718E-4A68-AF60-5F96254F1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88" y="1954739"/>
            <a:ext cx="2141057" cy="849555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A5E33AB-F7D3-49FB-B58C-EF9B0686D386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7230897" y="1422772"/>
            <a:ext cx="835391" cy="956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ACCCEA2-6CEF-47FA-92EA-78ACABCCB8D9}"/>
              </a:ext>
            </a:extLst>
          </p:cNvPr>
          <p:cNvCxnSpPr/>
          <p:nvPr/>
        </p:nvCxnSpPr>
        <p:spPr>
          <a:xfrm>
            <a:off x="8286366" y="3656120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AFDCE1F-EA39-4E6D-9EB7-9D5F4FC11CF6}"/>
              </a:ext>
            </a:extLst>
          </p:cNvPr>
          <p:cNvSpPr txBox="1"/>
          <p:nvPr/>
        </p:nvSpPr>
        <p:spPr>
          <a:xfrm>
            <a:off x="8286366" y="3347501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*Contraseña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570ABDF-9FF3-457F-925C-507CA84D9EDC}"/>
              </a:ext>
            </a:extLst>
          </p:cNvPr>
          <p:cNvSpPr txBox="1"/>
          <p:nvPr/>
        </p:nvSpPr>
        <p:spPr>
          <a:xfrm>
            <a:off x="5676287" y="1291967"/>
            <a:ext cx="155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</a:t>
            </a:r>
            <a:endParaRPr lang="es-MX" sz="11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8093CDD-0E90-4E12-9BFE-0E84D004B9D9}"/>
              </a:ext>
            </a:extLst>
          </p:cNvPr>
          <p:cNvSpPr txBox="1"/>
          <p:nvPr/>
        </p:nvSpPr>
        <p:spPr>
          <a:xfrm>
            <a:off x="9051617" y="3674779"/>
            <a:ext cx="1271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u="sng" dirty="0">
                <a:solidFill>
                  <a:srgbClr val="002060"/>
                </a:solidFill>
              </a:rPr>
              <a:t>Restablecer contraseña</a:t>
            </a:r>
            <a:endParaRPr lang="es-MX" sz="800" b="1" u="sng" dirty="0">
              <a:solidFill>
                <a:srgbClr val="002060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D7A9F36-BEF9-47FB-A9B2-E92ADDCA16FC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7537975" y="5019312"/>
            <a:ext cx="1458778" cy="321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1FF6CC0-383E-401D-B1F7-13EF73A88843}"/>
              </a:ext>
            </a:extLst>
          </p:cNvPr>
          <p:cNvSpPr txBox="1"/>
          <p:nvPr/>
        </p:nvSpPr>
        <p:spPr>
          <a:xfrm>
            <a:off x="8219448" y="3682727"/>
            <a:ext cx="7773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u="sng" dirty="0">
                <a:solidFill>
                  <a:srgbClr val="002060"/>
                </a:solidFill>
              </a:rPr>
              <a:t>Registrarse</a:t>
            </a:r>
            <a:endParaRPr lang="es-MX" sz="800" b="1" u="sng" dirty="0">
              <a:solidFill>
                <a:srgbClr val="002060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6CB2A0E-F7D5-4AD5-9E82-6412CC5299B9}"/>
              </a:ext>
            </a:extLst>
          </p:cNvPr>
          <p:cNvSpPr txBox="1"/>
          <p:nvPr/>
        </p:nvSpPr>
        <p:spPr>
          <a:xfrm>
            <a:off x="193866" y="3779260"/>
            <a:ext cx="1259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Antes de regresar de pantalla poner un mensaje del por que rechaza</a:t>
            </a:r>
            <a:endParaRPr lang="es-MX" sz="110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9CB408A-7B7D-4EDB-9923-72D1EB674A95}"/>
              </a:ext>
            </a:extLst>
          </p:cNvPr>
          <p:cNvCxnSpPr>
            <a:cxnSpLocks/>
            <a:stCxn id="36" idx="3"/>
            <a:endCxn id="16" idx="1"/>
          </p:cNvCxnSpPr>
          <p:nvPr/>
        </p:nvCxnSpPr>
        <p:spPr>
          <a:xfrm>
            <a:off x="1453560" y="4163981"/>
            <a:ext cx="407221" cy="573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65E7CF1-E432-4720-9614-056616A20C3B}"/>
              </a:ext>
            </a:extLst>
          </p:cNvPr>
          <p:cNvSpPr/>
          <p:nvPr/>
        </p:nvSpPr>
        <p:spPr>
          <a:xfrm>
            <a:off x="1669645" y="6145775"/>
            <a:ext cx="25966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Aviso de privacidad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65C278B-85B5-4C56-804D-5B444872E532}"/>
              </a:ext>
            </a:extLst>
          </p:cNvPr>
          <p:cNvSpPr/>
          <p:nvPr/>
        </p:nvSpPr>
        <p:spPr>
          <a:xfrm>
            <a:off x="8820510" y="6135033"/>
            <a:ext cx="10583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Acceso</a:t>
            </a:r>
          </a:p>
        </p:txBody>
      </p:sp>
    </p:spTree>
    <p:extLst>
      <p:ext uri="{BB962C8B-B14F-4D97-AF65-F5344CB8AC3E}">
        <p14:creationId xmlns:p14="http://schemas.microsoft.com/office/powerpoint/2010/main" val="395335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 descr="Forma, Cuadrado&#10;&#10;Descripción generada automáticamente">
            <a:extLst>
              <a:ext uri="{FF2B5EF4-FFF2-40B4-BE49-F238E27FC236}">
                <a16:creationId xmlns:a16="http://schemas.microsoft.com/office/drawing/2014/main" id="{009E1AFF-2E53-4783-82CC-172F23268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666124" y="602506"/>
            <a:ext cx="2640563" cy="5318450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5E92CD96-6199-4E57-A770-F27AA66A98D7}"/>
              </a:ext>
            </a:extLst>
          </p:cNvPr>
          <p:cNvSpPr/>
          <p:nvPr/>
        </p:nvSpPr>
        <p:spPr>
          <a:xfrm>
            <a:off x="1862580" y="1275637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D58BD2A-7CE4-4691-A375-1CEED0F5DF7C}"/>
              </a:ext>
            </a:extLst>
          </p:cNvPr>
          <p:cNvSpPr txBox="1"/>
          <p:nvPr/>
        </p:nvSpPr>
        <p:spPr>
          <a:xfrm>
            <a:off x="1840978" y="1322445"/>
            <a:ext cx="952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Restablecer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92F2F1F-718C-4E9F-8E7D-D37BFDCE23A9}"/>
              </a:ext>
            </a:extLst>
          </p:cNvPr>
          <p:cNvSpPr/>
          <p:nvPr/>
        </p:nvSpPr>
        <p:spPr>
          <a:xfrm>
            <a:off x="1862580" y="495479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A5E5756-F55F-4917-B3FA-C1002BA9C2B6}"/>
              </a:ext>
            </a:extLst>
          </p:cNvPr>
          <p:cNvSpPr txBox="1"/>
          <p:nvPr/>
        </p:nvSpPr>
        <p:spPr>
          <a:xfrm>
            <a:off x="2717788" y="1237347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C9AFB7C2-E194-413B-A2F0-B5D6B74F8337}"/>
              </a:ext>
            </a:extLst>
          </p:cNvPr>
          <p:cNvCxnSpPr/>
          <p:nvPr/>
        </p:nvCxnSpPr>
        <p:spPr>
          <a:xfrm>
            <a:off x="2072360" y="3178910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DA768A8-0FD8-464E-84E4-3140C5E5EF6B}"/>
              </a:ext>
            </a:extLst>
          </p:cNvPr>
          <p:cNvSpPr txBox="1"/>
          <p:nvPr/>
        </p:nvSpPr>
        <p:spPr>
          <a:xfrm>
            <a:off x="2072360" y="2870291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*Correo electrónico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11559F57-3E71-4B81-B685-9E26BED3199D}"/>
              </a:ext>
            </a:extLst>
          </p:cNvPr>
          <p:cNvSpPr/>
          <p:nvPr/>
        </p:nvSpPr>
        <p:spPr>
          <a:xfrm>
            <a:off x="2272329" y="4349449"/>
            <a:ext cx="1409078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Restablecer</a:t>
            </a:r>
            <a:endParaRPr lang="es-MX" sz="1600" dirty="0">
              <a:solidFill>
                <a:schemeClr val="bg1"/>
              </a:solidFill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CA748076-D574-4B6C-A8E1-E0406713603B}"/>
              </a:ext>
            </a:extLst>
          </p:cNvPr>
          <p:cNvGrpSpPr/>
          <p:nvPr/>
        </p:nvGrpSpPr>
        <p:grpSpPr>
          <a:xfrm>
            <a:off x="1862580" y="4973454"/>
            <a:ext cx="2359061" cy="327171"/>
            <a:chOff x="1320967" y="5117284"/>
            <a:chExt cx="2359061" cy="327171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96F28432-EC16-4357-9808-E84AF87E74C4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E760AB8B-C7D9-46D7-9383-8D136E1F8AE3}"/>
                </a:ext>
              </a:extLst>
            </p:cNvPr>
            <p:cNvSpPr txBox="1"/>
            <p:nvPr/>
          </p:nvSpPr>
          <p:spPr>
            <a:xfrm>
              <a:off x="2251432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D12FCFE5-587B-466F-B01B-7B58FE5A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580" y="1787470"/>
            <a:ext cx="2141057" cy="849555"/>
          </a:xfrm>
          <a:prstGeom prst="rect">
            <a:avLst/>
          </a:prstGeom>
        </p:spPr>
      </p:pic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C4DEC73A-4E8C-4283-8191-D21672F845C0}"/>
              </a:ext>
            </a:extLst>
          </p:cNvPr>
          <p:cNvCxnSpPr>
            <a:cxnSpLocks/>
            <a:stCxn id="75" idx="2"/>
            <a:endCxn id="49" idx="1"/>
          </p:cNvCxnSpPr>
          <p:nvPr/>
        </p:nvCxnSpPr>
        <p:spPr>
          <a:xfrm>
            <a:off x="888819" y="1147203"/>
            <a:ext cx="973761" cy="106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928B555-85C7-4ACB-80A7-0C8E1BC07107}"/>
              </a:ext>
            </a:extLst>
          </p:cNvPr>
          <p:cNvSpPr txBox="1"/>
          <p:nvPr/>
        </p:nvSpPr>
        <p:spPr>
          <a:xfrm>
            <a:off x="3577496" y="4730023"/>
            <a:ext cx="777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>
                <a:solidFill>
                  <a:srgbClr val="002060"/>
                </a:solidFill>
              </a:rPr>
              <a:t>Regresar</a:t>
            </a:r>
            <a:endParaRPr lang="es-MX" sz="900" b="1" u="sng" dirty="0">
              <a:solidFill>
                <a:srgbClr val="002060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DE1906F2-41F0-44DE-A16E-CBCB3BDE4721}"/>
              </a:ext>
            </a:extLst>
          </p:cNvPr>
          <p:cNvSpPr/>
          <p:nvPr/>
        </p:nvSpPr>
        <p:spPr>
          <a:xfrm>
            <a:off x="2325764" y="5967764"/>
            <a:ext cx="1640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Restablecer</a:t>
            </a:r>
            <a:endParaRPr lang="es-E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F4AAB58-5AE8-4DE4-BD7E-13ACE4DCF949}"/>
              </a:ext>
            </a:extLst>
          </p:cNvPr>
          <p:cNvSpPr txBox="1"/>
          <p:nvPr/>
        </p:nvSpPr>
        <p:spPr>
          <a:xfrm>
            <a:off x="4634509" y="2302545"/>
            <a:ext cx="1912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Al momento de ingresar el correo le debe de llegar un código para poder hacer el restablecimiento </a:t>
            </a:r>
            <a:endParaRPr lang="es-MX" sz="1100" dirty="0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6F83BA0E-B3FF-45A7-8F87-8CDADD2BABB0}"/>
              </a:ext>
            </a:extLst>
          </p:cNvPr>
          <p:cNvSpPr/>
          <p:nvPr/>
        </p:nvSpPr>
        <p:spPr>
          <a:xfrm>
            <a:off x="2216136" y="3344551"/>
            <a:ext cx="1686974" cy="286576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Ingresar código</a:t>
            </a:r>
            <a:endParaRPr lang="es-MX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47398414-92BE-4E12-87B3-73E0FE92B273}"/>
              </a:ext>
            </a:extLst>
          </p:cNvPr>
          <p:cNvCxnSpPr>
            <a:cxnSpLocks/>
            <a:stCxn id="57" idx="1"/>
            <a:endCxn id="44" idx="3"/>
          </p:cNvCxnSpPr>
          <p:nvPr/>
        </p:nvCxnSpPr>
        <p:spPr>
          <a:xfrm flipH="1">
            <a:off x="3881376" y="2687266"/>
            <a:ext cx="753133" cy="321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C4AE3D5-0619-4210-BE81-FAE95270F6B3}"/>
              </a:ext>
            </a:extLst>
          </p:cNvPr>
          <p:cNvSpPr txBox="1"/>
          <p:nvPr/>
        </p:nvSpPr>
        <p:spPr>
          <a:xfrm>
            <a:off x="4654378" y="3178910"/>
            <a:ext cx="19127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Se debe de mostrar después de ingresar el correo dar clic en el botón restablecer </a:t>
            </a:r>
            <a:endParaRPr lang="es-MX" sz="1100" dirty="0"/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DD3DA019-FA7C-456E-BF71-411DD4B16EC8}"/>
              </a:ext>
            </a:extLst>
          </p:cNvPr>
          <p:cNvCxnSpPr>
            <a:cxnSpLocks/>
            <a:stCxn id="62" idx="1"/>
            <a:endCxn id="60" idx="3"/>
          </p:cNvCxnSpPr>
          <p:nvPr/>
        </p:nvCxnSpPr>
        <p:spPr>
          <a:xfrm flipH="1">
            <a:off x="3903110" y="3478992"/>
            <a:ext cx="751268" cy="8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81E74FB6-E009-43B7-919F-8087680E0F18}"/>
              </a:ext>
            </a:extLst>
          </p:cNvPr>
          <p:cNvSpPr/>
          <p:nvPr/>
        </p:nvSpPr>
        <p:spPr>
          <a:xfrm>
            <a:off x="2272329" y="3899648"/>
            <a:ext cx="1409078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Aceptar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B6A171D-A04E-46A9-A790-A1DF7CB21FCC}"/>
              </a:ext>
            </a:extLst>
          </p:cNvPr>
          <p:cNvSpPr txBox="1"/>
          <p:nvPr/>
        </p:nvSpPr>
        <p:spPr>
          <a:xfrm>
            <a:off x="4542851" y="3770992"/>
            <a:ext cx="2004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Se debe activar en el momento de ingresar el código</a:t>
            </a:r>
            <a:endParaRPr lang="es-MX" sz="1100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01F2D224-F3BD-4F87-B322-6AA33DCE740E}"/>
              </a:ext>
            </a:extLst>
          </p:cNvPr>
          <p:cNvCxnSpPr>
            <a:cxnSpLocks/>
            <a:stCxn id="69" idx="1"/>
            <a:endCxn id="68" idx="3"/>
          </p:cNvCxnSpPr>
          <p:nvPr/>
        </p:nvCxnSpPr>
        <p:spPr>
          <a:xfrm flipH="1">
            <a:off x="3681407" y="3986436"/>
            <a:ext cx="861444" cy="76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58CB523-EC80-4923-A40F-36B4E35C1006}"/>
              </a:ext>
            </a:extLst>
          </p:cNvPr>
          <p:cNvSpPr txBox="1"/>
          <p:nvPr/>
        </p:nvSpPr>
        <p:spPr>
          <a:xfrm>
            <a:off x="111514" y="885593"/>
            <a:ext cx="155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</a:t>
            </a:r>
            <a:endParaRPr lang="es-MX" sz="1100" dirty="0"/>
          </a:p>
        </p:txBody>
      </p:sp>
      <p:pic>
        <p:nvPicPr>
          <p:cNvPr id="77" name="Imagen 76" descr="Forma, Cuadrado&#10;&#10;Descripción generada automáticamente">
            <a:extLst>
              <a:ext uri="{FF2B5EF4-FFF2-40B4-BE49-F238E27FC236}">
                <a16:creationId xmlns:a16="http://schemas.microsoft.com/office/drawing/2014/main" id="{B7AF4406-CA35-4268-8E94-C5214927B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8394724" y="602506"/>
            <a:ext cx="2640563" cy="5318450"/>
          </a:xfrm>
          <a:prstGeom prst="rect">
            <a:avLst/>
          </a:prstGeom>
        </p:spPr>
      </p:pic>
      <p:sp>
        <p:nvSpPr>
          <p:cNvPr id="78" name="Rectángulo 77">
            <a:extLst>
              <a:ext uri="{FF2B5EF4-FFF2-40B4-BE49-F238E27FC236}">
                <a16:creationId xmlns:a16="http://schemas.microsoft.com/office/drawing/2014/main" id="{99326792-8659-4722-A220-66ED7043108D}"/>
              </a:ext>
            </a:extLst>
          </p:cNvPr>
          <p:cNvSpPr/>
          <p:nvPr/>
        </p:nvSpPr>
        <p:spPr>
          <a:xfrm>
            <a:off x="8591180" y="1275637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4419F210-C621-425C-86AE-A9BF71656CF3}"/>
              </a:ext>
            </a:extLst>
          </p:cNvPr>
          <p:cNvSpPr txBox="1"/>
          <p:nvPr/>
        </p:nvSpPr>
        <p:spPr>
          <a:xfrm>
            <a:off x="8569578" y="1322445"/>
            <a:ext cx="952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Restablecer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1A20C4A6-6CC1-4C45-9FE4-AE1D26BF0549}"/>
              </a:ext>
            </a:extLst>
          </p:cNvPr>
          <p:cNvSpPr/>
          <p:nvPr/>
        </p:nvSpPr>
        <p:spPr>
          <a:xfrm>
            <a:off x="8591180" y="495479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B6238F9-5089-4182-AEDF-FC0C59098DAF}"/>
              </a:ext>
            </a:extLst>
          </p:cNvPr>
          <p:cNvSpPr txBox="1"/>
          <p:nvPr/>
        </p:nvSpPr>
        <p:spPr>
          <a:xfrm>
            <a:off x="9446388" y="1237347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3C4FCB19-D006-4F03-96D9-3A67F37313B1}"/>
              </a:ext>
            </a:extLst>
          </p:cNvPr>
          <p:cNvCxnSpPr/>
          <p:nvPr/>
        </p:nvCxnSpPr>
        <p:spPr>
          <a:xfrm>
            <a:off x="8800960" y="3178910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40F767F-0055-4B9A-BAE3-C26BAB050A6B}"/>
              </a:ext>
            </a:extLst>
          </p:cNvPr>
          <p:cNvSpPr txBox="1"/>
          <p:nvPr/>
        </p:nvSpPr>
        <p:spPr>
          <a:xfrm>
            <a:off x="8800960" y="2870291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Contraseña nueva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2CC8F285-9ECB-4969-96E9-0BB2A8D632E4}"/>
              </a:ext>
            </a:extLst>
          </p:cNvPr>
          <p:cNvGrpSpPr/>
          <p:nvPr/>
        </p:nvGrpSpPr>
        <p:grpSpPr>
          <a:xfrm>
            <a:off x="8591180" y="4973454"/>
            <a:ext cx="2359061" cy="327171"/>
            <a:chOff x="1320967" y="5117284"/>
            <a:chExt cx="2359061" cy="327171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62652F9-93BE-42FD-8B90-84ECAADDDE5F}"/>
                </a:ext>
              </a:extLst>
            </p:cNvPr>
            <p:cNvSpPr/>
            <p:nvPr/>
          </p:nvSpPr>
          <p:spPr>
            <a:xfrm>
              <a:off x="1320967" y="5117284"/>
              <a:ext cx="2256638" cy="327171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0315EEA0-F0DA-4637-9677-2CED034A23FC}"/>
                </a:ext>
              </a:extLst>
            </p:cNvPr>
            <p:cNvSpPr txBox="1"/>
            <p:nvPr/>
          </p:nvSpPr>
          <p:spPr>
            <a:xfrm>
              <a:off x="2251432" y="5190539"/>
              <a:ext cx="14285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5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Powered by Evo Soluciones</a:t>
              </a:r>
              <a:endParaRPr lang="es-MX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88" name="Imagen 87">
            <a:extLst>
              <a:ext uri="{FF2B5EF4-FFF2-40B4-BE49-F238E27FC236}">
                <a16:creationId xmlns:a16="http://schemas.microsoft.com/office/drawing/2014/main" id="{37691CB2-E178-4948-835C-720EF87C0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180" y="1787470"/>
            <a:ext cx="2141057" cy="849555"/>
          </a:xfrm>
          <a:prstGeom prst="rect">
            <a:avLst/>
          </a:prstGeom>
        </p:spPr>
      </p:pic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D4102A16-835B-4684-A301-C08933771FC6}"/>
              </a:ext>
            </a:extLst>
          </p:cNvPr>
          <p:cNvCxnSpPr>
            <a:cxnSpLocks/>
            <a:stCxn id="97" idx="2"/>
            <a:endCxn id="88" idx="1"/>
          </p:cNvCxnSpPr>
          <p:nvPr/>
        </p:nvCxnSpPr>
        <p:spPr>
          <a:xfrm>
            <a:off x="7617419" y="1147203"/>
            <a:ext cx="973761" cy="1065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E1CCC3C-9894-4158-B2DA-C86E87FE7536}"/>
              </a:ext>
            </a:extLst>
          </p:cNvPr>
          <p:cNvSpPr txBox="1"/>
          <p:nvPr/>
        </p:nvSpPr>
        <p:spPr>
          <a:xfrm>
            <a:off x="10306096" y="4730023"/>
            <a:ext cx="7773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u="sng" dirty="0">
                <a:solidFill>
                  <a:srgbClr val="002060"/>
                </a:solidFill>
              </a:rPr>
              <a:t>Regresar</a:t>
            </a:r>
            <a:endParaRPr lang="es-MX" sz="900" b="1" u="sng" dirty="0">
              <a:solidFill>
                <a:srgbClr val="002060"/>
              </a:solidFill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F57D0593-6AC8-4A3E-A1B6-4D6D6CC9E975}"/>
              </a:ext>
            </a:extLst>
          </p:cNvPr>
          <p:cNvSpPr/>
          <p:nvPr/>
        </p:nvSpPr>
        <p:spPr>
          <a:xfrm>
            <a:off x="8534546" y="5967764"/>
            <a:ext cx="26800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Cambiar contraseña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5FD56610-D09B-4DBA-9183-072D4B763CF9}"/>
              </a:ext>
            </a:extLst>
          </p:cNvPr>
          <p:cNvSpPr/>
          <p:nvPr/>
        </p:nvSpPr>
        <p:spPr>
          <a:xfrm>
            <a:off x="9000929" y="3899648"/>
            <a:ext cx="1409078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Aceptar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2D3723D-60A7-4041-A9F3-B9371529162F}"/>
              </a:ext>
            </a:extLst>
          </p:cNvPr>
          <p:cNvSpPr txBox="1"/>
          <p:nvPr/>
        </p:nvSpPr>
        <p:spPr>
          <a:xfrm>
            <a:off x="6840114" y="885593"/>
            <a:ext cx="155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</a:t>
            </a:r>
            <a:endParaRPr lang="es-MX" sz="1100" dirty="0"/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42EB3814-D980-403B-9E19-95CCF3AE877D}"/>
              </a:ext>
            </a:extLst>
          </p:cNvPr>
          <p:cNvCxnSpPr/>
          <p:nvPr/>
        </p:nvCxnSpPr>
        <p:spPr>
          <a:xfrm>
            <a:off x="8822694" y="3531043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DAC047CB-4CA3-41DB-B1E4-012EFF4B2B89}"/>
              </a:ext>
            </a:extLst>
          </p:cNvPr>
          <p:cNvSpPr txBox="1"/>
          <p:nvPr/>
        </p:nvSpPr>
        <p:spPr>
          <a:xfrm>
            <a:off x="8822694" y="3222424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Repetir contraseña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0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mbo 3">
            <a:extLst>
              <a:ext uri="{FF2B5EF4-FFF2-40B4-BE49-F238E27FC236}">
                <a16:creationId xmlns:a16="http://schemas.microsoft.com/office/drawing/2014/main" id="{BED4BDC5-2CF2-4084-A5B3-90CFC7DBD59A}"/>
              </a:ext>
            </a:extLst>
          </p:cNvPr>
          <p:cNvSpPr/>
          <p:nvPr/>
        </p:nvSpPr>
        <p:spPr>
          <a:xfrm>
            <a:off x="2122633" y="2460456"/>
            <a:ext cx="1580817" cy="665780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¿Esta registrado?</a:t>
            </a:r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11E3A304-7266-45E2-B4DB-D7ED540BE517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rot="5400000" flipH="1" flipV="1">
            <a:off x="3390872" y="1724602"/>
            <a:ext cx="258024" cy="1213685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64074DC9-10A6-4DB0-8620-A3D31AC5B9CC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5400000">
            <a:off x="2021457" y="2951697"/>
            <a:ext cx="717047" cy="1066124"/>
          </a:xfrm>
          <a:prstGeom prst="bentConnector4">
            <a:avLst>
              <a:gd name="adj1" fmla="val 33671"/>
              <a:gd name="adj2" fmla="val 121442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A39EE83-677F-41D0-8714-F8BD86835F3B}"/>
              </a:ext>
            </a:extLst>
          </p:cNvPr>
          <p:cNvSpPr txBox="1"/>
          <p:nvPr/>
        </p:nvSpPr>
        <p:spPr>
          <a:xfrm>
            <a:off x="2870476" y="22139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10A55A-835F-455A-9E8C-118CCC891430}"/>
              </a:ext>
            </a:extLst>
          </p:cNvPr>
          <p:cNvSpPr txBox="1"/>
          <p:nvPr/>
        </p:nvSpPr>
        <p:spPr>
          <a:xfrm>
            <a:off x="2896003" y="304172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5A1519D-0A98-4ED3-BB94-84814D38720C}"/>
              </a:ext>
            </a:extLst>
          </p:cNvPr>
          <p:cNvSpPr/>
          <p:nvPr/>
        </p:nvSpPr>
        <p:spPr>
          <a:xfrm>
            <a:off x="914401" y="2564781"/>
            <a:ext cx="916998" cy="46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Comienzo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A5420ECE-6C9B-4F06-9986-D065CF78D2C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831399" y="2793346"/>
            <a:ext cx="291234" cy="5611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ombo 10">
            <a:extLst>
              <a:ext uri="{FF2B5EF4-FFF2-40B4-BE49-F238E27FC236}">
                <a16:creationId xmlns:a16="http://schemas.microsoft.com/office/drawing/2014/main" id="{D7A1D2B9-C4E8-47EA-B32A-FE5EAC0DCA47}"/>
              </a:ext>
            </a:extLst>
          </p:cNvPr>
          <p:cNvSpPr/>
          <p:nvPr/>
        </p:nvSpPr>
        <p:spPr>
          <a:xfrm>
            <a:off x="4126727" y="1787551"/>
            <a:ext cx="1563589" cy="829761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¿Tiene recordada la cuenta?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1482421-B1BB-4948-80B1-41262E010804}"/>
              </a:ext>
            </a:extLst>
          </p:cNvPr>
          <p:cNvSpPr/>
          <p:nvPr/>
        </p:nvSpPr>
        <p:spPr>
          <a:xfrm>
            <a:off x="5330977" y="2956174"/>
            <a:ext cx="1014761" cy="46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Acceso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E97B2FF-C6A8-475A-BCA6-0F2F11D3A442}"/>
              </a:ext>
            </a:extLst>
          </p:cNvPr>
          <p:cNvSpPr/>
          <p:nvPr/>
        </p:nvSpPr>
        <p:spPr>
          <a:xfrm>
            <a:off x="1846918" y="3609107"/>
            <a:ext cx="765756" cy="46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Registro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6EE8502E-E16D-4ABC-ADF2-337CA8543109}"/>
              </a:ext>
            </a:extLst>
          </p:cNvPr>
          <p:cNvSpPr/>
          <p:nvPr/>
        </p:nvSpPr>
        <p:spPr>
          <a:xfrm>
            <a:off x="4126727" y="3475291"/>
            <a:ext cx="1379041" cy="717049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¿Se registro?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EF25A6C2-F609-441C-B17C-8D7B284B4CB9}"/>
              </a:ext>
            </a:extLst>
          </p:cNvPr>
          <p:cNvCxnSpPr>
            <a:cxnSpLocks/>
            <a:stCxn id="79" idx="3"/>
            <a:endCxn id="14" idx="1"/>
          </p:cNvCxnSpPr>
          <p:nvPr/>
        </p:nvCxnSpPr>
        <p:spPr>
          <a:xfrm flipV="1">
            <a:off x="3824096" y="3833816"/>
            <a:ext cx="302631" cy="6100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349812-3BFD-4870-B648-22614DB6B5EE}"/>
              </a:ext>
            </a:extLst>
          </p:cNvPr>
          <p:cNvSpPr txBox="1"/>
          <p:nvPr/>
        </p:nvSpPr>
        <p:spPr>
          <a:xfrm>
            <a:off x="4475280" y="417356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D204D28B-0E85-49DC-86B4-26718E03E3E2}"/>
              </a:ext>
            </a:extLst>
          </p:cNvPr>
          <p:cNvCxnSpPr>
            <a:cxnSpLocks/>
            <a:stCxn id="14" idx="2"/>
            <a:endCxn id="9" idx="2"/>
          </p:cNvCxnSpPr>
          <p:nvPr/>
        </p:nvCxnSpPr>
        <p:spPr>
          <a:xfrm rot="5400000" flipH="1">
            <a:off x="2514970" y="1891062"/>
            <a:ext cx="1159208" cy="3443348"/>
          </a:xfrm>
          <a:prstGeom prst="bentConnector3">
            <a:avLst>
              <a:gd name="adj1" fmla="val -1972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2006E6F-AD46-4323-A558-3B67DD3FF53D}"/>
              </a:ext>
            </a:extLst>
          </p:cNvPr>
          <p:cNvSpPr txBox="1"/>
          <p:nvPr/>
        </p:nvSpPr>
        <p:spPr>
          <a:xfrm>
            <a:off x="4802035" y="3269517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359398DD-DD3F-40E7-88C5-F24A81EDD645}"/>
              </a:ext>
            </a:extLst>
          </p:cNvPr>
          <p:cNvCxnSpPr>
            <a:cxnSpLocks/>
            <a:stCxn id="14" idx="0"/>
            <a:endCxn id="12" idx="1"/>
          </p:cNvCxnSpPr>
          <p:nvPr/>
        </p:nvCxnSpPr>
        <p:spPr>
          <a:xfrm rot="5400000" flipH="1" flipV="1">
            <a:off x="4931142" y="3075457"/>
            <a:ext cx="284941" cy="514729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4232B58E-5C70-4503-8DB0-58B0B44BEF3C}"/>
              </a:ext>
            </a:extLst>
          </p:cNvPr>
          <p:cNvCxnSpPr>
            <a:cxnSpLocks/>
            <a:stCxn id="11" idx="3"/>
            <a:endCxn id="24" idx="0"/>
          </p:cNvCxnSpPr>
          <p:nvPr/>
        </p:nvCxnSpPr>
        <p:spPr>
          <a:xfrm>
            <a:off x="5690316" y="2202432"/>
            <a:ext cx="4914311" cy="755522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FCA58B9-9062-4735-B815-8FE321EEC89B}"/>
              </a:ext>
            </a:extLst>
          </p:cNvPr>
          <p:cNvSpPr txBox="1"/>
          <p:nvPr/>
        </p:nvSpPr>
        <p:spPr>
          <a:xfrm>
            <a:off x="5567793" y="1923607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66BA015-B80C-4B88-8974-54B12F9138FE}"/>
              </a:ext>
            </a:extLst>
          </p:cNvPr>
          <p:cNvSpPr txBox="1"/>
          <p:nvPr/>
        </p:nvSpPr>
        <p:spPr>
          <a:xfrm>
            <a:off x="4900692" y="250618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3C2AFE7-C50A-4828-B141-0B8BA5A2C81F}"/>
              </a:ext>
            </a:extLst>
          </p:cNvPr>
          <p:cNvSpPr txBox="1"/>
          <p:nvPr/>
        </p:nvSpPr>
        <p:spPr>
          <a:xfrm>
            <a:off x="8834262" y="3147526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AA90891-9C95-46CB-8F06-A3E66EBE2918}"/>
              </a:ext>
            </a:extLst>
          </p:cNvPr>
          <p:cNvSpPr/>
          <p:nvPr/>
        </p:nvSpPr>
        <p:spPr>
          <a:xfrm>
            <a:off x="10097246" y="2957954"/>
            <a:ext cx="1014761" cy="46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Inicio</a:t>
            </a:r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B63CD77A-8B34-48C7-9FFF-2997BCC6950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5204009" y="2321825"/>
            <a:ext cx="338862" cy="929836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ombo 25">
            <a:extLst>
              <a:ext uri="{FF2B5EF4-FFF2-40B4-BE49-F238E27FC236}">
                <a16:creationId xmlns:a16="http://schemas.microsoft.com/office/drawing/2014/main" id="{E6DB4A7C-2D5F-4B73-90AD-61F4DEABA7E6}"/>
              </a:ext>
            </a:extLst>
          </p:cNvPr>
          <p:cNvSpPr/>
          <p:nvPr/>
        </p:nvSpPr>
        <p:spPr>
          <a:xfrm>
            <a:off x="7218221" y="2709163"/>
            <a:ext cx="1673953" cy="959005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¿@ y PWD correctos?</a:t>
            </a:r>
          </a:p>
        </p:txBody>
      </p: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BAFED932-B4CE-44ED-9CF6-CE11E85000E5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6345738" y="3188666"/>
            <a:ext cx="872483" cy="1684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5A1B5907-FAA0-4A96-83D1-50594B71CA49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 rot="5400000">
            <a:off x="7855032" y="3867256"/>
            <a:ext cx="399254" cy="107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8715E5F-878C-4479-8C91-B517B3743EBC}"/>
              </a:ext>
            </a:extLst>
          </p:cNvPr>
          <p:cNvSpPr txBox="1"/>
          <p:nvPr/>
        </p:nvSpPr>
        <p:spPr>
          <a:xfrm>
            <a:off x="7670607" y="3577992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CDF6FDD3-E8CD-4C20-8664-20A3884F29CE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8892174" y="3188666"/>
            <a:ext cx="1205072" cy="3464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ombo 38">
            <a:extLst>
              <a:ext uri="{FF2B5EF4-FFF2-40B4-BE49-F238E27FC236}">
                <a16:creationId xmlns:a16="http://schemas.microsoft.com/office/drawing/2014/main" id="{D0D5530C-2485-4F63-A9EE-7DB96EC013BF}"/>
              </a:ext>
            </a:extLst>
          </p:cNvPr>
          <p:cNvSpPr/>
          <p:nvPr/>
        </p:nvSpPr>
        <p:spPr>
          <a:xfrm>
            <a:off x="7184767" y="4067422"/>
            <a:ext cx="1738703" cy="745128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¿Quiere restablecer contraseña?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01E1B61-2C9C-4840-AED2-90CE89BE79B9}"/>
              </a:ext>
            </a:extLst>
          </p:cNvPr>
          <p:cNvSpPr txBox="1"/>
          <p:nvPr/>
        </p:nvSpPr>
        <p:spPr>
          <a:xfrm>
            <a:off x="7125425" y="4139111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3563223F-4816-4269-B6A8-0A48961F2D39}"/>
              </a:ext>
            </a:extLst>
          </p:cNvPr>
          <p:cNvCxnSpPr>
            <a:cxnSpLocks/>
            <a:stCxn id="39" idx="1"/>
            <a:endCxn id="12" idx="2"/>
          </p:cNvCxnSpPr>
          <p:nvPr/>
        </p:nvCxnSpPr>
        <p:spPr>
          <a:xfrm rot="10800000">
            <a:off x="5838359" y="3424526"/>
            <a:ext cx="1346409" cy="1015461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7175C69-33F2-4F34-87EF-CB16D6CADC4A}"/>
              </a:ext>
            </a:extLst>
          </p:cNvPr>
          <p:cNvSpPr txBox="1"/>
          <p:nvPr/>
        </p:nvSpPr>
        <p:spPr>
          <a:xfrm>
            <a:off x="7787566" y="4960413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279E6C8-910B-4187-B155-C47AD0CCAD7D}"/>
              </a:ext>
            </a:extLst>
          </p:cNvPr>
          <p:cNvCxnSpPr>
            <a:cxnSpLocks/>
            <a:stCxn id="39" idx="2"/>
            <a:endCxn id="49" idx="0"/>
          </p:cNvCxnSpPr>
          <p:nvPr/>
        </p:nvCxnSpPr>
        <p:spPr>
          <a:xfrm rot="5400000">
            <a:off x="7725452" y="5136815"/>
            <a:ext cx="652932" cy="4402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38A0BE99-CF12-4377-B6A6-DC630229FD7A}"/>
              </a:ext>
            </a:extLst>
          </p:cNvPr>
          <p:cNvSpPr/>
          <p:nvPr/>
        </p:nvSpPr>
        <p:spPr>
          <a:xfrm>
            <a:off x="7542336" y="5465482"/>
            <a:ext cx="1014761" cy="4747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Restablecer</a:t>
            </a:r>
          </a:p>
        </p:txBody>
      </p:sp>
      <p:sp>
        <p:nvSpPr>
          <p:cNvPr id="54" name="Rombo 53">
            <a:extLst>
              <a:ext uri="{FF2B5EF4-FFF2-40B4-BE49-F238E27FC236}">
                <a16:creationId xmlns:a16="http://schemas.microsoft.com/office/drawing/2014/main" id="{E37CFAF3-3B5D-4CAB-B32B-781C649924EC}"/>
              </a:ext>
            </a:extLst>
          </p:cNvPr>
          <p:cNvSpPr/>
          <p:nvPr/>
        </p:nvSpPr>
        <p:spPr>
          <a:xfrm>
            <a:off x="1003610" y="5227644"/>
            <a:ext cx="1947236" cy="959005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¿Se restableció la contraseña?</a:t>
            </a:r>
          </a:p>
        </p:txBody>
      </p: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9E9DC7CF-59FB-46EA-AEC6-1AFDC944ED39}"/>
              </a:ext>
            </a:extLst>
          </p:cNvPr>
          <p:cNvCxnSpPr>
            <a:cxnSpLocks/>
            <a:stCxn id="49" idx="1"/>
            <a:endCxn id="112" idx="3"/>
          </p:cNvCxnSpPr>
          <p:nvPr/>
        </p:nvCxnSpPr>
        <p:spPr>
          <a:xfrm rot="10800000" flipV="1">
            <a:off x="6724002" y="5702832"/>
            <a:ext cx="818334" cy="5077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E1286D0-FB06-49FE-9F87-FD0819942019}"/>
              </a:ext>
            </a:extLst>
          </p:cNvPr>
          <p:cNvSpPr txBox="1"/>
          <p:nvPr/>
        </p:nvSpPr>
        <p:spPr>
          <a:xfrm>
            <a:off x="1977016" y="499346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F8502E1E-5155-4BA9-B759-3283F386AB0F}"/>
              </a:ext>
            </a:extLst>
          </p:cNvPr>
          <p:cNvCxnSpPr>
            <a:cxnSpLocks/>
            <a:stCxn id="54" idx="0"/>
            <a:endCxn id="12" idx="2"/>
          </p:cNvCxnSpPr>
          <p:nvPr/>
        </p:nvCxnSpPr>
        <p:spPr>
          <a:xfrm rot="5400000" flipH="1" flipV="1">
            <a:off x="3006234" y="2395520"/>
            <a:ext cx="1803119" cy="3861130"/>
          </a:xfrm>
          <a:prstGeom prst="bentConnector3">
            <a:avLst>
              <a:gd name="adj1" fmla="val 1289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9078580-6F65-47F1-B05F-7C32E6C9D122}"/>
              </a:ext>
            </a:extLst>
          </p:cNvPr>
          <p:cNvSpPr txBox="1"/>
          <p:nvPr/>
        </p:nvSpPr>
        <p:spPr>
          <a:xfrm>
            <a:off x="2670367" y="5801683"/>
            <a:ext cx="386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62B1ABEC-0A82-4AB7-AB4A-7295ECF93D03}"/>
              </a:ext>
            </a:extLst>
          </p:cNvPr>
          <p:cNvCxnSpPr>
            <a:cxnSpLocks/>
            <a:stCxn id="54" idx="1"/>
            <a:endCxn id="9" idx="1"/>
          </p:cNvCxnSpPr>
          <p:nvPr/>
        </p:nvCxnSpPr>
        <p:spPr>
          <a:xfrm rot="10800000">
            <a:off x="914402" y="2798957"/>
            <a:ext cx="89209" cy="2908190"/>
          </a:xfrm>
          <a:prstGeom prst="bentConnector3">
            <a:avLst>
              <a:gd name="adj1" fmla="val 356252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A9939E7F-83A7-4FAF-8C81-14A1C5C1D5C1}"/>
              </a:ext>
            </a:extLst>
          </p:cNvPr>
          <p:cNvSpPr/>
          <p:nvPr/>
        </p:nvSpPr>
        <p:spPr>
          <a:xfrm>
            <a:off x="2900457" y="3605740"/>
            <a:ext cx="923639" cy="468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Aviso de privacidad</a:t>
            </a:r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425312B4-C9EC-45AA-B5FB-108FCC67DF09}"/>
              </a:ext>
            </a:extLst>
          </p:cNvPr>
          <p:cNvCxnSpPr>
            <a:cxnSpLocks/>
            <a:stCxn id="13" idx="3"/>
            <a:endCxn id="79" idx="1"/>
          </p:cNvCxnSpPr>
          <p:nvPr/>
        </p:nvCxnSpPr>
        <p:spPr>
          <a:xfrm flipV="1">
            <a:off x="2612674" y="3839916"/>
            <a:ext cx="287783" cy="3367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E6955C00-CE03-4E53-B65C-8A99F7F00B68}"/>
              </a:ext>
            </a:extLst>
          </p:cNvPr>
          <p:cNvSpPr/>
          <p:nvPr/>
        </p:nvSpPr>
        <p:spPr>
          <a:xfrm>
            <a:off x="3732702" y="5470039"/>
            <a:ext cx="1014761" cy="4747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rgbClr val="002060"/>
                </a:solidFill>
              </a:rPr>
              <a:t>Cambiar contraseña</a:t>
            </a:r>
          </a:p>
        </p:txBody>
      </p: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4BA5A850-234B-4168-96A4-BE6AA89633EF}"/>
              </a:ext>
            </a:extLst>
          </p:cNvPr>
          <p:cNvCxnSpPr>
            <a:cxnSpLocks/>
            <a:stCxn id="92" idx="1"/>
            <a:endCxn id="54" idx="3"/>
          </p:cNvCxnSpPr>
          <p:nvPr/>
        </p:nvCxnSpPr>
        <p:spPr>
          <a:xfrm rot="10800000">
            <a:off x="2950846" y="5707148"/>
            <a:ext cx="781856" cy="24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36A3DC2-A948-4909-8377-EB947D836D6F}"/>
              </a:ext>
            </a:extLst>
          </p:cNvPr>
          <p:cNvSpPr/>
          <p:nvPr/>
        </p:nvSpPr>
        <p:spPr>
          <a:xfrm>
            <a:off x="9560639" y="-96021"/>
            <a:ext cx="234160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Diagrama</a:t>
            </a:r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ES" sz="2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de flujo </a:t>
            </a:r>
          </a:p>
          <a:p>
            <a:pPr algn="ctr"/>
            <a:r>
              <a:rPr lang="es-ES" sz="220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Acceso</a:t>
            </a:r>
          </a:p>
        </p:txBody>
      </p:sp>
      <p:pic>
        <p:nvPicPr>
          <p:cNvPr id="106" name="Imagen 105" descr="Icono&#10;&#10;Descripción generada automáticamente">
            <a:extLst>
              <a:ext uri="{FF2B5EF4-FFF2-40B4-BE49-F238E27FC236}">
                <a16:creationId xmlns:a16="http://schemas.microsoft.com/office/drawing/2014/main" id="{3435AA6E-035A-4E15-9F40-1DAA1191A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9" y="202997"/>
            <a:ext cx="2323579" cy="1237306"/>
          </a:xfrm>
          <a:prstGeom prst="rect">
            <a:avLst/>
          </a:prstGeom>
        </p:spPr>
      </p:pic>
      <p:sp>
        <p:nvSpPr>
          <p:cNvPr id="112" name="Rombo 111">
            <a:extLst>
              <a:ext uri="{FF2B5EF4-FFF2-40B4-BE49-F238E27FC236}">
                <a16:creationId xmlns:a16="http://schemas.microsoft.com/office/drawing/2014/main" id="{85C64597-254E-4FA1-94ED-89EF4964B2FA}"/>
              </a:ext>
            </a:extLst>
          </p:cNvPr>
          <p:cNvSpPr/>
          <p:nvPr/>
        </p:nvSpPr>
        <p:spPr>
          <a:xfrm>
            <a:off x="5330977" y="5228407"/>
            <a:ext cx="1393025" cy="959005"/>
          </a:xfrm>
          <a:prstGeom prst="diamond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¿Correo y código correcto?</a:t>
            </a:r>
          </a:p>
        </p:txBody>
      </p:sp>
      <p:cxnSp>
        <p:nvCxnSpPr>
          <p:cNvPr id="114" name="Conector: angular 113">
            <a:extLst>
              <a:ext uri="{FF2B5EF4-FFF2-40B4-BE49-F238E27FC236}">
                <a16:creationId xmlns:a16="http://schemas.microsoft.com/office/drawing/2014/main" id="{80C5CE1E-B05D-4B98-BF8A-48219105183D}"/>
              </a:ext>
            </a:extLst>
          </p:cNvPr>
          <p:cNvCxnSpPr>
            <a:cxnSpLocks/>
            <a:stCxn id="112" idx="1"/>
            <a:endCxn id="92" idx="3"/>
          </p:cNvCxnSpPr>
          <p:nvPr/>
        </p:nvCxnSpPr>
        <p:spPr>
          <a:xfrm rot="10800000">
            <a:off x="4747463" y="5707390"/>
            <a:ext cx="583514" cy="520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A94D5C95-E004-47EB-B778-26ACFFF73509}"/>
              </a:ext>
            </a:extLst>
          </p:cNvPr>
          <p:cNvSpPr txBox="1"/>
          <p:nvPr/>
        </p:nvSpPr>
        <p:spPr>
          <a:xfrm>
            <a:off x="5130005" y="5770627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SI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6451C4BB-5B55-4ECB-A37C-FAB967D4C678}"/>
              </a:ext>
            </a:extLst>
          </p:cNvPr>
          <p:cNvSpPr txBox="1"/>
          <p:nvPr/>
        </p:nvSpPr>
        <p:spPr>
          <a:xfrm>
            <a:off x="6099962" y="607868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ED4F4657-0D19-44EE-9F90-13909F0D8DD1}"/>
              </a:ext>
            </a:extLst>
          </p:cNvPr>
          <p:cNvCxnSpPr>
            <a:cxnSpLocks/>
          </p:cNvCxnSpPr>
          <p:nvPr/>
        </p:nvCxnSpPr>
        <p:spPr>
          <a:xfrm rot="10800000">
            <a:off x="4785691" y="5702832"/>
            <a:ext cx="583514" cy="520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61A75111-546F-4BF6-8BB7-CC112CF07479}"/>
              </a:ext>
            </a:extLst>
          </p:cNvPr>
          <p:cNvCxnSpPr>
            <a:cxnSpLocks/>
            <a:stCxn id="112" idx="2"/>
            <a:endCxn id="49" idx="2"/>
          </p:cNvCxnSpPr>
          <p:nvPr/>
        </p:nvCxnSpPr>
        <p:spPr>
          <a:xfrm rot="5400000" flipH="1" flipV="1">
            <a:off x="6914988" y="5052684"/>
            <a:ext cx="247229" cy="2022227"/>
          </a:xfrm>
          <a:prstGeom prst="bentConnector3">
            <a:avLst>
              <a:gd name="adj1" fmla="val -92465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0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, Cuadrado&#10;&#10;Descripción generada automáticamente">
            <a:extLst>
              <a:ext uri="{FF2B5EF4-FFF2-40B4-BE49-F238E27FC236}">
                <a16:creationId xmlns:a16="http://schemas.microsoft.com/office/drawing/2014/main" id="{5706DC7A-5739-4DE8-A1A6-94DE94CD9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7220969" y="769775"/>
            <a:ext cx="2640563" cy="531845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BBF54219-6A00-48C0-9F34-F8A1B5754AFA}"/>
              </a:ext>
            </a:extLst>
          </p:cNvPr>
          <p:cNvGrpSpPr/>
          <p:nvPr/>
        </p:nvGrpSpPr>
        <p:grpSpPr>
          <a:xfrm>
            <a:off x="7403140" y="1387454"/>
            <a:ext cx="2326635" cy="400110"/>
            <a:chOff x="7165035" y="1387454"/>
            <a:chExt cx="2326635" cy="40011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0ADE7F7-C711-43B0-99B0-4A1BAA761D78}"/>
                </a:ext>
              </a:extLst>
            </p:cNvPr>
            <p:cNvSpPr txBox="1"/>
            <p:nvPr/>
          </p:nvSpPr>
          <p:spPr>
            <a:xfrm>
              <a:off x="7165035" y="1475842"/>
              <a:ext cx="1119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  <a:endParaRPr lang="es-MX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050088F7-DF90-4A9A-BE2D-64D1CD52978D}"/>
                </a:ext>
              </a:extLst>
            </p:cNvPr>
            <p:cNvSpPr txBox="1"/>
            <p:nvPr/>
          </p:nvSpPr>
          <p:spPr>
            <a:xfrm>
              <a:off x="7990129" y="1387454"/>
              <a:ext cx="1501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Fun City Level 2" panose="02000000000000000000" pitchFamily="50" charset="-52"/>
                </a:rPr>
                <a:t>ACCTV</a:t>
              </a:r>
              <a:endParaRPr lang="es-MX" sz="2000" b="1" dirty="0">
                <a:latin typeface="Fun City Level 2" panose="02000000000000000000" pitchFamily="50" charset="-52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1A9A3CFE-C37F-4CF0-B547-AF44FD106DA8}"/>
              </a:ext>
            </a:extLst>
          </p:cNvPr>
          <p:cNvSpPr txBox="1"/>
          <p:nvPr/>
        </p:nvSpPr>
        <p:spPr>
          <a:xfrm>
            <a:off x="7472575" y="1896213"/>
            <a:ext cx="213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Nombre de contacto 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195389E-7162-4265-A862-9A56716C7B41}"/>
              </a:ext>
            </a:extLst>
          </p:cNvPr>
          <p:cNvGrpSpPr/>
          <p:nvPr/>
        </p:nvGrpSpPr>
        <p:grpSpPr>
          <a:xfrm>
            <a:off x="7412931" y="5103836"/>
            <a:ext cx="2256638" cy="427322"/>
            <a:chOff x="7174826" y="5103836"/>
            <a:chExt cx="2256638" cy="427322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A3EEC6F2-7541-491B-AA01-F851869A2246}"/>
                </a:ext>
              </a:extLst>
            </p:cNvPr>
            <p:cNvSpPr/>
            <p:nvPr/>
          </p:nvSpPr>
          <p:spPr>
            <a:xfrm>
              <a:off x="7174826" y="5128549"/>
              <a:ext cx="2256638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1" name="Imagen 10" descr="Icono&#10;&#10;Descripción generada automáticamente">
              <a:extLst>
                <a:ext uri="{FF2B5EF4-FFF2-40B4-BE49-F238E27FC236}">
                  <a16:creationId xmlns:a16="http://schemas.microsoft.com/office/drawing/2014/main" id="{8644AFEA-725E-4B28-BBE6-5EA9FA92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588" y="5103836"/>
              <a:ext cx="365689" cy="427322"/>
            </a:xfrm>
            <a:prstGeom prst="rect">
              <a:avLst/>
            </a:prstGeom>
          </p:spPr>
        </p:pic>
        <p:pic>
          <p:nvPicPr>
            <p:cNvPr id="12" name="Imagen 11" descr="Dibujo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62A05189-44E0-4282-9C74-D9EE987A9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8016" y="5108416"/>
              <a:ext cx="413529" cy="362130"/>
            </a:xfrm>
            <a:prstGeom prst="rect">
              <a:avLst/>
            </a:prstGeom>
          </p:spPr>
        </p:pic>
        <p:pic>
          <p:nvPicPr>
            <p:cNvPr id="13" name="Imagen 12" descr="Icono&#10;&#10;Descripción generada automáticamente">
              <a:extLst>
                <a:ext uri="{FF2B5EF4-FFF2-40B4-BE49-F238E27FC236}">
                  <a16:creationId xmlns:a16="http://schemas.microsoft.com/office/drawing/2014/main" id="{824C40C5-45F7-40E3-84C9-FCBDD085D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602" y="5128549"/>
              <a:ext cx="369397" cy="341997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8F9A3139-8AE6-4319-BC86-163CC3A29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2614" y="2308913"/>
            <a:ext cx="2118741" cy="8281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E5B62B4-8570-4B53-A025-1E07CABC6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8552" y="3161325"/>
            <a:ext cx="2123665" cy="82811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F808E5A-4FDD-47D2-AD73-9A46C86EF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8304" y="4017614"/>
            <a:ext cx="2113051" cy="820924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22BA761A-49AC-48BA-BB58-A02CBEE228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79" y="5142763"/>
            <a:ext cx="307908" cy="276211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361A73E4-70FB-4082-B2B1-636B0EB81D89}"/>
              </a:ext>
            </a:extLst>
          </p:cNvPr>
          <p:cNvSpPr txBox="1"/>
          <p:nvPr/>
        </p:nvSpPr>
        <p:spPr>
          <a:xfrm>
            <a:off x="8616120" y="4975064"/>
            <a:ext cx="25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rgbClr val="FF0000"/>
                </a:solidFill>
              </a:rPr>
              <a:t>3</a:t>
            </a:r>
            <a:endParaRPr lang="es-MX" sz="1100" b="1" dirty="0">
              <a:solidFill>
                <a:srgbClr val="FF0000"/>
              </a:solidFill>
            </a:endParaRPr>
          </a:p>
        </p:txBody>
      </p:sp>
      <p:pic>
        <p:nvPicPr>
          <p:cNvPr id="38" name="Imagen 37" descr="Forma, Cuadrado&#10;&#10;Descripción generada automáticamente">
            <a:extLst>
              <a:ext uri="{FF2B5EF4-FFF2-40B4-BE49-F238E27FC236}">
                <a16:creationId xmlns:a16="http://schemas.microsoft.com/office/drawing/2014/main" id="{CCFC6AE1-18B3-4801-AB03-E5E44DB54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680412" y="502100"/>
            <a:ext cx="2640563" cy="5318450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E27C497D-0AD4-4818-A55C-BD91749D8820}"/>
              </a:ext>
            </a:extLst>
          </p:cNvPr>
          <p:cNvGrpSpPr/>
          <p:nvPr/>
        </p:nvGrpSpPr>
        <p:grpSpPr>
          <a:xfrm>
            <a:off x="1862583" y="1119779"/>
            <a:ext cx="2326635" cy="400110"/>
            <a:chOff x="7165035" y="1387454"/>
            <a:chExt cx="2326635" cy="400110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B2B58C0E-759A-4F13-B47B-25F788920D58}"/>
                </a:ext>
              </a:extLst>
            </p:cNvPr>
            <p:cNvSpPr txBox="1"/>
            <p:nvPr/>
          </p:nvSpPr>
          <p:spPr>
            <a:xfrm>
              <a:off x="7165035" y="1475842"/>
              <a:ext cx="1119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Inicio</a:t>
              </a:r>
              <a:endParaRPr lang="es-MX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49B6F376-820F-47E7-B68F-7102DF82A96E}"/>
                </a:ext>
              </a:extLst>
            </p:cNvPr>
            <p:cNvSpPr txBox="1"/>
            <p:nvPr/>
          </p:nvSpPr>
          <p:spPr>
            <a:xfrm>
              <a:off x="7990129" y="1387454"/>
              <a:ext cx="1501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Fun City Level 2" panose="02000000000000000000" pitchFamily="50" charset="-52"/>
                </a:rPr>
                <a:t>ACCTV</a:t>
              </a:r>
              <a:endParaRPr lang="es-MX" sz="2000" b="1" dirty="0">
                <a:latin typeface="Fun City Level 2" panose="02000000000000000000" pitchFamily="50" charset="-52"/>
              </a:endParaRPr>
            </a:p>
          </p:txBody>
        </p: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E1B66EE-91DC-4C57-8175-3C9ECBB1826C}"/>
              </a:ext>
            </a:extLst>
          </p:cNvPr>
          <p:cNvSpPr txBox="1"/>
          <p:nvPr/>
        </p:nvSpPr>
        <p:spPr>
          <a:xfrm>
            <a:off x="1906969" y="1914234"/>
            <a:ext cx="111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Bienvenido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ADF9727-D6E7-4059-A8F4-587D90B091E3}"/>
              </a:ext>
            </a:extLst>
          </p:cNvPr>
          <p:cNvSpPr txBox="1"/>
          <p:nvPr/>
        </p:nvSpPr>
        <p:spPr>
          <a:xfrm>
            <a:off x="1945475" y="2231103"/>
            <a:ext cx="213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Nombre de contacto 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E7E2AEC-3624-49F2-A3D2-5AF41E1152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28103" y="2566012"/>
            <a:ext cx="1945180" cy="1190625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F774348-00D3-4932-90FB-F0B517B3EE84}"/>
              </a:ext>
            </a:extLst>
          </p:cNvPr>
          <p:cNvSpPr txBox="1"/>
          <p:nvPr/>
        </p:nvSpPr>
        <p:spPr>
          <a:xfrm>
            <a:off x="4586038" y="2246455"/>
            <a:ext cx="1554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Banner intercambiable 3 imágenes</a:t>
            </a:r>
            <a:endParaRPr lang="es-MX" sz="1100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44C03B8-0751-4468-BABA-BF67EF5AFA1A}"/>
              </a:ext>
            </a:extLst>
          </p:cNvPr>
          <p:cNvCxnSpPr>
            <a:cxnSpLocks/>
            <a:stCxn id="45" idx="1"/>
            <a:endCxn id="44" idx="3"/>
          </p:cNvCxnSpPr>
          <p:nvPr/>
        </p:nvCxnSpPr>
        <p:spPr>
          <a:xfrm flipH="1">
            <a:off x="3973283" y="2461899"/>
            <a:ext cx="612755" cy="699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1DB18E1-B839-49AE-B93F-653C6ADC09B7}"/>
              </a:ext>
            </a:extLst>
          </p:cNvPr>
          <p:cNvGrpSpPr/>
          <p:nvPr/>
        </p:nvGrpSpPr>
        <p:grpSpPr>
          <a:xfrm>
            <a:off x="1872374" y="4832129"/>
            <a:ext cx="2256638" cy="444542"/>
            <a:chOff x="7174826" y="5099804"/>
            <a:chExt cx="2256638" cy="444542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520B2C28-AED7-4E1A-BEFE-62FE4D327788}"/>
                </a:ext>
              </a:extLst>
            </p:cNvPr>
            <p:cNvSpPr/>
            <p:nvPr/>
          </p:nvSpPr>
          <p:spPr>
            <a:xfrm>
              <a:off x="7174826" y="5128549"/>
              <a:ext cx="2256638" cy="327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49" name="Imagen 48" descr="Icono&#10;&#10;Descripción generada automáticamente">
              <a:extLst>
                <a:ext uri="{FF2B5EF4-FFF2-40B4-BE49-F238E27FC236}">
                  <a16:creationId xmlns:a16="http://schemas.microsoft.com/office/drawing/2014/main" id="{A901A3B0-C8C0-4F66-BE81-E45EE9BDD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588" y="5103836"/>
              <a:ext cx="365689" cy="427322"/>
            </a:xfrm>
            <a:prstGeom prst="rect">
              <a:avLst/>
            </a:prstGeom>
          </p:spPr>
        </p:pic>
        <p:pic>
          <p:nvPicPr>
            <p:cNvPr id="50" name="Imagen 49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B95109E2-6A6B-40FD-AE8E-BA8F2457E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959" y="5111800"/>
              <a:ext cx="432546" cy="432546"/>
            </a:xfrm>
            <a:prstGeom prst="rect">
              <a:avLst/>
            </a:prstGeom>
          </p:spPr>
        </p:pic>
        <p:pic>
          <p:nvPicPr>
            <p:cNvPr id="51" name="Imagen 50" descr="Dibujo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3B1381F4-81E2-4F55-81A3-A55FC7671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430" y="5099804"/>
              <a:ext cx="413529" cy="362130"/>
            </a:xfrm>
            <a:prstGeom prst="rect">
              <a:avLst/>
            </a:prstGeom>
          </p:spPr>
        </p:pic>
        <p:pic>
          <p:nvPicPr>
            <p:cNvPr id="52" name="Imagen 51" descr="Icono&#10;&#10;Descripción generada automáticamente">
              <a:extLst>
                <a:ext uri="{FF2B5EF4-FFF2-40B4-BE49-F238E27FC236}">
                  <a16:creationId xmlns:a16="http://schemas.microsoft.com/office/drawing/2014/main" id="{07E0703C-0FEF-4E2B-8E77-4B0D16627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8602" y="5128549"/>
              <a:ext cx="369397" cy="341997"/>
            </a:xfrm>
            <a:prstGeom prst="rect">
              <a:avLst/>
            </a:prstGeom>
          </p:spPr>
        </p:pic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B9BBFE0-7DB4-47BC-9BA0-841D8A27DCEA}"/>
              </a:ext>
            </a:extLst>
          </p:cNvPr>
          <p:cNvSpPr txBox="1"/>
          <p:nvPr/>
        </p:nvSpPr>
        <p:spPr>
          <a:xfrm>
            <a:off x="2586705" y="4723855"/>
            <a:ext cx="25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rgbClr val="FF0000"/>
                </a:solidFill>
              </a:rPr>
              <a:t>3</a:t>
            </a:r>
            <a:endParaRPr lang="es-MX" sz="1100" b="1" dirty="0">
              <a:solidFill>
                <a:srgbClr val="FF0000"/>
              </a:solidFill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C2EB708-D1BE-4222-9190-D6EB4AD2BE0A}"/>
              </a:ext>
            </a:extLst>
          </p:cNvPr>
          <p:cNvCxnSpPr>
            <a:cxnSpLocks/>
            <a:stCxn id="55" idx="3"/>
            <a:endCxn id="53" idx="1"/>
          </p:cNvCxnSpPr>
          <p:nvPr/>
        </p:nvCxnSpPr>
        <p:spPr>
          <a:xfrm>
            <a:off x="1428806" y="4250932"/>
            <a:ext cx="1157899" cy="603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823FA83-D794-426E-AA8D-251461298FB4}"/>
              </a:ext>
            </a:extLst>
          </p:cNvPr>
          <p:cNvSpPr txBox="1"/>
          <p:nvPr/>
        </p:nvSpPr>
        <p:spPr>
          <a:xfrm>
            <a:off x="309377" y="3866211"/>
            <a:ext cx="1119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Poner cantidad de folios pendientes por consumir</a:t>
            </a:r>
            <a:endParaRPr lang="es-MX" sz="11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7FE70545-F867-4FB2-8909-0ED2E0701069}"/>
              </a:ext>
            </a:extLst>
          </p:cNvPr>
          <p:cNvSpPr/>
          <p:nvPr/>
        </p:nvSpPr>
        <p:spPr>
          <a:xfrm>
            <a:off x="2648742" y="5831154"/>
            <a:ext cx="856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151345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, Cuadrado&#10;&#10;Descripción generada automáticamente">
            <a:extLst>
              <a:ext uri="{FF2B5EF4-FFF2-40B4-BE49-F238E27FC236}">
                <a16:creationId xmlns:a16="http://schemas.microsoft.com/office/drawing/2014/main" id="{FFB96A6A-E1F4-4CD3-8EDF-FFD09F37E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608131" y="792418"/>
            <a:ext cx="2640563" cy="531845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CFDF1CB0-D935-4481-85B3-5043E534749B}"/>
              </a:ext>
            </a:extLst>
          </p:cNvPr>
          <p:cNvGrpSpPr/>
          <p:nvPr/>
        </p:nvGrpSpPr>
        <p:grpSpPr>
          <a:xfrm>
            <a:off x="1790302" y="1410097"/>
            <a:ext cx="2326635" cy="400110"/>
            <a:chOff x="7165035" y="1387454"/>
            <a:chExt cx="2326635" cy="40011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1A30FAE-C2A6-4880-B752-EF47D0D20CE9}"/>
                </a:ext>
              </a:extLst>
            </p:cNvPr>
            <p:cNvSpPr txBox="1"/>
            <p:nvPr/>
          </p:nvSpPr>
          <p:spPr>
            <a:xfrm>
              <a:off x="7165035" y="1475842"/>
              <a:ext cx="1119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Servicios</a:t>
              </a:r>
              <a:endParaRPr lang="es-MX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29A9B0-2768-4B63-91FF-FAD1ED26D0E1}"/>
                </a:ext>
              </a:extLst>
            </p:cNvPr>
            <p:cNvSpPr txBox="1"/>
            <p:nvPr/>
          </p:nvSpPr>
          <p:spPr>
            <a:xfrm>
              <a:off x="7990129" y="1387454"/>
              <a:ext cx="1501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Fun City Level 2" panose="02000000000000000000" pitchFamily="50" charset="-52"/>
                </a:rPr>
                <a:t>ACCTV</a:t>
              </a:r>
              <a:endParaRPr lang="es-MX" sz="2000" b="1" dirty="0">
                <a:latin typeface="Fun City Level 2" panose="02000000000000000000" pitchFamily="50" charset="-52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221B8E7F-2193-43F2-9607-A3BB7EED7FA9}"/>
              </a:ext>
            </a:extLst>
          </p:cNvPr>
          <p:cNvSpPr txBox="1"/>
          <p:nvPr/>
        </p:nvSpPr>
        <p:spPr>
          <a:xfrm>
            <a:off x="1859737" y="1862405"/>
            <a:ext cx="213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Secciones de tu servicio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26A5DDC-98A3-4A5B-A6AA-2C54510F6A6E}"/>
              </a:ext>
            </a:extLst>
          </p:cNvPr>
          <p:cNvGrpSpPr/>
          <p:nvPr/>
        </p:nvGrpSpPr>
        <p:grpSpPr>
          <a:xfrm>
            <a:off x="1800093" y="5125377"/>
            <a:ext cx="2256638" cy="432546"/>
            <a:chOff x="1249875" y="5102734"/>
            <a:chExt cx="2256638" cy="432546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AA3FA99B-6B93-45DF-93BF-7FBEE351D58B}"/>
                </a:ext>
              </a:extLst>
            </p:cNvPr>
            <p:cNvGrpSpPr/>
            <p:nvPr/>
          </p:nvGrpSpPr>
          <p:grpSpPr>
            <a:xfrm>
              <a:off x="1249875" y="5103836"/>
              <a:ext cx="2256638" cy="427322"/>
              <a:chOff x="1249875" y="5103836"/>
              <a:chExt cx="2256638" cy="427322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9DC708AC-9365-4212-BD50-A8F5BE68611E}"/>
                  </a:ext>
                </a:extLst>
              </p:cNvPr>
              <p:cNvGrpSpPr/>
              <p:nvPr/>
            </p:nvGrpSpPr>
            <p:grpSpPr>
              <a:xfrm>
                <a:off x="1249875" y="5103836"/>
                <a:ext cx="2256638" cy="427322"/>
                <a:chOff x="7174826" y="5103836"/>
                <a:chExt cx="2256638" cy="427322"/>
              </a:xfrm>
            </p:grpSpPr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A189D0A4-B8BA-4AD9-A67E-6DBADC44A187}"/>
                    </a:ext>
                  </a:extLst>
                </p:cNvPr>
                <p:cNvSpPr/>
                <p:nvPr/>
              </p:nvSpPr>
              <p:spPr>
                <a:xfrm>
                  <a:off x="7174826" y="5128549"/>
                  <a:ext cx="2256638" cy="3271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11" name="Imagen 10" descr="Icono&#10;&#10;Descripción generada automáticamente">
                  <a:extLst>
                    <a:ext uri="{FF2B5EF4-FFF2-40B4-BE49-F238E27FC236}">
                      <a16:creationId xmlns:a16="http://schemas.microsoft.com/office/drawing/2014/main" id="{86E045CF-0CF5-46E8-B53E-8B670BBDE2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9588" y="5103836"/>
                  <a:ext cx="365689" cy="427322"/>
                </a:xfrm>
                <a:prstGeom prst="rect">
                  <a:avLst/>
                </a:prstGeom>
              </p:spPr>
            </p:pic>
            <p:pic>
              <p:nvPicPr>
                <p:cNvPr id="12" name="Imagen 11" descr="Dibujo en blanco y negro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B558E205-2971-4F45-9A3C-42867CB85A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9132" y="5108416"/>
                  <a:ext cx="413529" cy="362130"/>
                </a:xfrm>
                <a:prstGeom prst="rect">
                  <a:avLst/>
                </a:prstGeom>
              </p:spPr>
            </p:pic>
            <p:pic>
              <p:nvPicPr>
                <p:cNvPr id="13" name="Imagen 12" descr="Icono&#10;&#10;Descripción generada automáticamente">
                  <a:extLst>
                    <a:ext uri="{FF2B5EF4-FFF2-40B4-BE49-F238E27FC236}">
                      <a16:creationId xmlns:a16="http://schemas.microsoft.com/office/drawing/2014/main" id="{BE5285F9-D562-400B-9B82-9C75B4A2B0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8602" y="5128549"/>
                  <a:ext cx="369397" cy="341997"/>
                </a:xfrm>
                <a:prstGeom prst="rect">
                  <a:avLst/>
                </a:prstGeom>
              </p:spPr>
            </p:pic>
          </p:grpSp>
          <p:pic>
            <p:nvPicPr>
              <p:cNvPr id="14" name="Imagen 13" descr="Icono&#10;&#10;Descripción generada automáticamente">
                <a:extLst>
                  <a:ext uri="{FF2B5EF4-FFF2-40B4-BE49-F238E27FC236}">
                    <a16:creationId xmlns:a16="http://schemas.microsoft.com/office/drawing/2014/main" id="{B4B0BCFB-8488-497D-913A-5AEEEE38A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0723" y="5142763"/>
                <a:ext cx="307908" cy="276211"/>
              </a:xfrm>
              <a:prstGeom prst="rect">
                <a:avLst/>
              </a:prstGeom>
            </p:spPr>
          </p:pic>
        </p:grpSp>
        <p:pic>
          <p:nvPicPr>
            <p:cNvPr id="15" name="Imagen 14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831311AF-47AE-4A5E-9246-92E7DA819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771" y="5102734"/>
              <a:ext cx="432546" cy="432546"/>
            </a:xfrm>
            <a:prstGeom prst="rect">
              <a:avLst/>
            </a:prstGeom>
          </p:spPr>
        </p:pic>
      </p:grp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A8374F0-6084-4B48-A470-C4B0CC956442}"/>
              </a:ext>
            </a:extLst>
          </p:cNvPr>
          <p:cNvSpPr/>
          <p:nvPr/>
        </p:nvSpPr>
        <p:spPr>
          <a:xfrm>
            <a:off x="1884725" y="2211109"/>
            <a:ext cx="1017784" cy="1172366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Nuevo </a:t>
            </a:r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4668AA0-C087-485E-9F22-6D7A72397A52}"/>
              </a:ext>
            </a:extLst>
          </p:cNvPr>
          <p:cNvSpPr/>
          <p:nvPr/>
        </p:nvSpPr>
        <p:spPr>
          <a:xfrm>
            <a:off x="1959460" y="3651096"/>
            <a:ext cx="1900542" cy="512045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Cerrado</a:t>
            </a:r>
            <a:endParaRPr lang="es-MX" sz="1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E7A5B63-389E-422B-8E85-95B29EBE5AEF}"/>
              </a:ext>
            </a:extLst>
          </p:cNvPr>
          <p:cNvSpPr txBox="1"/>
          <p:nvPr/>
        </p:nvSpPr>
        <p:spPr>
          <a:xfrm>
            <a:off x="2680715" y="5016772"/>
            <a:ext cx="25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rgbClr val="FF0000"/>
                </a:solidFill>
              </a:rPr>
              <a:t>3</a:t>
            </a:r>
            <a:endParaRPr lang="es-MX" sz="1100" b="1" dirty="0">
              <a:solidFill>
                <a:srgbClr val="FF0000"/>
              </a:solidFill>
            </a:endParaRPr>
          </a:p>
        </p:txBody>
      </p:sp>
      <p:pic>
        <p:nvPicPr>
          <p:cNvPr id="22" name="Imagen 21" descr="Forma, Cuadrado&#10;&#10;Descripción generada automáticamente">
            <a:extLst>
              <a:ext uri="{FF2B5EF4-FFF2-40B4-BE49-F238E27FC236}">
                <a16:creationId xmlns:a16="http://schemas.microsoft.com/office/drawing/2014/main" id="{AAAEB711-F2F3-44A4-BBFD-65453300C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7403963" y="769775"/>
            <a:ext cx="2640563" cy="531845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2F47C60F-EC74-4760-985C-18CD35F38542}"/>
              </a:ext>
            </a:extLst>
          </p:cNvPr>
          <p:cNvSpPr/>
          <p:nvPr/>
        </p:nvSpPr>
        <p:spPr>
          <a:xfrm>
            <a:off x="7600419" y="144290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2E0625C-0EE4-411F-BFE0-8D7B01398C3D}"/>
              </a:ext>
            </a:extLst>
          </p:cNvPr>
          <p:cNvSpPr/>
          <p:nvPr/>
        </p:nvSpPr>
        <p:spPr>
          <a:xfrm>
            <a:off x="7600419" y="5122065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C1AF487-86CF-4F9A-A5D3-27455910DE07}"/>
              </a:ext>
            </a:extLst>
          </p:cNvPr>
          <p:cNvSpPr txBox="1"/>
          <p:nvPr/>
        </p:nvSpPr>
        <p:spPr>
          <a:xfrm>
            <a:off x="8455627" y="1404616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0A1AB76-C45A-46E9-BC25-993F21DE685A}"/>
              </a:ext>
            </a:extLst>
          </p:cNvPr>
          <p:cNvCxnSpPr/>
          <p:nvPr/>
        </p:nvCxnSpPr>
        <p:spPr>
          <a:xfrm>
            <a:off x="7753579" y="2431822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96B35AB-720F-421F-9E49-853376A98BA1}"/>
              </a:ext>
            </a:extLst>
          </p:cNvPr>
          <p:cNvSpPr txBox="1"/>
          <p:nvPr/>
        </p:nvSpPr>
        <p:spPr>
          <a:xfrm>
            <a:off x="7753579" y="2123203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 Nombre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F1B7D0B-DD57-429E-AB2E-FC567D7E4833}"/>
              </a:ext>
            </a:extLst>
          </p:cNvPr>
          <p:cNvSpPr/>
          <p:nvPr/>
        </p:nvSpPr>
        <p:spPr>
          <a:xfrm>
            <a:off x="7763877" y="4239401"/>
            <a:ext cx="1919843" cy="327171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Datos de equipo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D8D63B6-6078-4657-B0DD-077B3094D296}"/>
              </a:ext>
            </a:extLst>
          </p:cNvPr>
          <p:cNvCxnSpPr/>
          <p:nvPr/>
        </p:nvCxnSpPr>
        <p:spPr>
          <a:xfrm>
            <a:off x="7763877" y="2741763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A42DF1E-1881-4FDE-B950-95ACEEFBE6B2}"/>
              </a:ext>
            </a:extLst>
          </p:cNvPr>
          <p:cNvSpPr txBox="1"/>
          <p:nvPr/>
        </p:nvSpPr>
        <p:spPr>
          <a:xfrm>
            <a:off x="7763877" y="2433144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Direccion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3DFDAE4-CFCB-404C-8F32-539F9F751EA5}"/>
              </a:ext>
            </a:extLst>
          </p:cNvPr>
          <p:cNvSpPr txBox="1"/>
          <p:nvPr/>
        </p:nvSpPr>
        <p:spPr>
          <a:xfrm>
            <a:off x="7582516" y="1501923"/>
            <a:ext cx="111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Instalación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0E349ED-0356-40CC-9120-C18DA720F735}"/>
              </a:ext>
            </a:extLst>
          </p:cNvPr>
          <p:cNvSpPr txBox="1"/>
          <p:nvPr/>
        </p:nvSpPr>
        <p:spPr>
          <a:xfrm>
            <a:off x="7633270" y="1881002"/>
            <a:ext cx="213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Datos del Cliente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4160E1C-B66B-4C21-A4DF-8D81BFE420AA}"/>
              </a:ext>
            </a:extLst>
          </p:cNvPr>
          <p:cNvCxnSpPr/>
          <p:nvPr/>
        </p:nvCxnSpPr>
        <p:spPr>
          <a:xfrm>
            <a:off x="7753579" y="3051928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6F54296-4945-4456-B234-538AE990696E}"/>
              </a:ext>
            </a:extLst>
          </p:cNvPr>
          <p:cNvSpPr txBox="1"/>
          <p:nvPr/>
        </p:nvSpPr>
        <p:spPr>
          <a:xfrm>
            <a:off x="7753579" y="2743309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 Teléfono Celular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9526B6C-49E3-40D6-9462-4FC84CB79AB5}"/>
              </a:ext>
            </a:extLst>
          </p:cNvPr>
          <p:cNvCxnSpPr/>
          <p:nvPr/>
        </p:nvCxnSpPr>
        <p:spPr>
          <a:xfrm>
            <a:off x="7766541" y="3362156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9FEAE23-485C-4C33-91E1-76C4E4397820}"/>
              </a:ext>
            </a:extLst>
          </p:cNvPr>
          <p:cNvSpPr txBox="1"/>
          <p:nvPr/>
        </p:nvSpPr>
        <p:spPr>
          <a:xfrm>
            <a:off x="7766541" y="3053537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Teléfono fijo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3FDF6D7-D7E0-4638-99BC-07EEB613E157}"/>
              </a:ext>
            </a:extLst>
          </p:cNvPr>
          <p:cNvCxnSpPr/>
          <p:nvPr/>
        </p:nvCxnSpPr>
        <p:spPr>
          <a:xfrm>
            <a:off x="7797437" y="3709657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3485C31-2CAF-48CF-A6C0-641146F05555}"/>
              </a:ext>
            </a:extLst>
          </p:cNvPr>
          <p:cNvSpPr txBox="1"/>
          <p:nvPr/>
        </p:nvSpPr>
        <p:spPr>
          <a:xfrm>
            <a:off x="7797437" y="3401038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 Correo electrónico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66843A16-519F-4E87-AC50-F7C5800BC5CA}"/>
              </a:ext>
            </a:extLst>
          </p:cNvPr>
          <p:cNvGrpSpPr/>
          <p:nvPr/>
        </p:nvGrpSpPr>
        <p:grpSpPr>
          <a:xfrm>
            <a:off x="7588666" y="5109763"/>
            <a:ext cx="2256638" cy="432546"/>
            <a:chOff x="1249875" y="5102734"/>
            <a:chExt cx="2256638" cy="432546"/>
          </a:xfrm>
        </p:grpSpPr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9F9EA2DB-1418-4FED-BF21-B31C00E3927E}"/>
                </a:ext>
              </a:extLst>
            </p:cNvPr>
            <p:cNvGrpSpPr/>
            <p:nvPr/>
          </p:nvGrpSpPr>
          <p:grpSpPr>
            <a:xfrm>
              <a:off x="1249875" y="5103836"/>
              <a:ext cx="2256638" cy="427322"/>
              <a:chOff x="1249875" y="5103836"/>
              <a:chExt cx="2256638" cy="427322"/>
            </a:xfrm>
          </p:grpSpPr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7F62C691-413B-4ADC-AE40-F2F7F92CFA19}"/>
                  </a:ext>
                </a:extLst>
              </p:cNvPr>
              <p:cNvGrpSpPr/>
              <p:nvPr/>
            </p:nvGrpSpPr>
            <p:grpSpPr>
              <a:xfrm>
                <a:off x="1249875" y="5103836"/>
                <a:ext cx="2256638" cy="427322"/>
                <a:chOff x="7174826" y="5103836"/>
                <a:chExt cx="2256638" cy="427322"/>
              </a:xfrm>
            </p:grpSpPr>
            <p:sp>
              <p:nvSpPr>
                <p:cNvPr id="70" name="Rectángulo 69">
                  <a:extLst>
                    <a:ext uri="{FF2B5EF4-FFF2-40B4-BE49-F238E27FC236}">
                      <a16:creationId xmlns:a16="http://schemas.microsoft.com/office/drawing/2014/main" id="{8B278F03-DAAE-4409-861C-B8067A409146}"/>
                    </a:ext>
                  </a:extLst>
                </p:cNvPr>
                <p:cNvSpPr/>
                <p:nvPr/>
              </p:nvSpPr>
              <p:spPr>
                <a:xfrm>
                  <a:off x="7174826" y="5128549"/>
                  <a:ext cx="2256638" cy="3271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1" name="Imagen 70" descr="Icono&#10;&#10;Descripción generada automáticamente">
                  <a:extLst>
                    <a:ext uri="{FF2B5EF4-FFF2-40B4-BE49-F238E27FC236}">
                      <a16:creationId xmlns:a16="http://schemas.microsoft.com/office/drawing/2014/main" id="{3B23E443-9597-4B3A-A375-131E39CE3B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9588" y="5103836"/>
                  <a:ext cx="365689" cy="427322"/>
                </a:xfrm>
                <a:prstGeom prst="rect">
                  <a:avLst/>
                </a:prstGeom>
              </p:spPr>
            </p:pic>
            <p:pic>
              <p:nvPicPr>
                <p:cNvPr id="72" name="Imagen 71" descr="Dibujo en blanco y negro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9968CE70-8C69-4972-97BA-60FCF1F616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9132" y="5108416"/>
                  <a:ext cx="413529" cy="362130"/>
                </a:xfrm>
                <a:prstGeom prst="rect">
                  <a:avLst/>
                </a:prstGeom>
              </p:spPr>
            </p:pic>
            <p:pic>
              <p:nvPicPr>
                <p:cNvPr id="73" name="Imagen 72" descr="Icono&#10;&#10;Descripción generada automáticamente">
                  <a:extLst>
                    <a:ext uri="{FF2B5EF4-FFF2-40B4-BE49-F238E27FC236}">
                      <a16:creationId xmlns:a16="http://schemas.microsoft.com/office/drawing/2014/main" id="{1580A46C-0FB2-4DD9-AB95-E9B162D918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8602" y="5128549"/>
                  <a:ext cx="369397" cy="341997"/>
                </a:xfrm>
                <a:prstGeom prst="rect">
                  <a:avLst/>
                </a:prstGeom>
              </p:spPr>
            </p:pic>
          </p:grpSp>
          <p:pic>
            <p:nvPicPr>
              <p:cNvPr id="69" name="Imagen 68" descr="Icono&#10;&#10;Descripción generada automáticamente">
                <a:extLst>
                  <a:ext uri="{FF2B5EF4-FFF2-40B4-BE49-F238E27FC236}">
                    <a16:creationId xmlns:a16="http://schemas.microsoft.com/office/drawing/2014/main" id="{1A19EB99-7B0B-4D6D-A019-1A4637D7E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0723" y="5142763"/>
                <a:ext cx="307908" cy="276211"/>
              </a:xfrm>
              <a:prstGeom prst="rect">
                <a:avLst/>
              </a:prstGeom>
            </p:spPr>
          </p:pic>
        </p:grpSp>
        <p:pic>
          <p:nvPicPr>
            <p:cNvPr id="67" name="Imagen 66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10B4FA40-D635-41A0-B356-100D0F0B7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771" y="5102734"/>
              <a:ext cx="432546" cy="432546"/>
            </a:xfrm>
            <a:prstGeom prst="rect">
              <a:avLst/>
            </a:prstGeom>
          </p:spPr>
        </p:pic>
      </p:grpSp>
      <p:pic>
        <p:nvPicPr>
          <p:cNvPr id="76" name="Imagen 75" descr="Icono&#10;&#10;Descripción generada automáticamente">
            <a:extLst>
              <a:ext uri="{FF2B5EF4-FFF2-40B4-BE49-F238E27FC236}">
                <a16:creationId xmlns:a16="http://schemas.microsoft.com/office/drawing/2014/main" id="{EF556A59-4F46-45E4-A0AB-AA50826A922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1000" y1="83000" x2="51000" y2="8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36" t="6978" r="23207" b="12309"/>
          <a:stretch/>
        </p:blipFill>
        <p:spPr>
          <a:xfrm>
            <a:off x="9562595" y="2161180"/>
            <a:ext cx="154686" cy="252952"/>
          </a:xfrm>
          <a:prstGeom prst="rect">
            <a:avLst/>
          </a:prstGeom>
        </p:spPr>
      </p:pic>
      <p:pic>
        <p:nvPicPr>
          <p:cNvPr id="78" name="Imagen 77" descr="Icono&#10;&#10;Descripción generada automáticamente">
            <a:extLst>
              <a:ext uri="{FF2B5EF4-FFF2-40B4-BE49-F238E27FC236}">
                <a16:creationId xmlns:a16="http://schemas.microsoft.com/office/drawing/2014/main" id="{E65EC7B7-F01D-4013-A059-283E8A50DF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1000" y1="83000" x2="51000" y2="8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36" t="6978" r="23207" b="12309"/>
          <a:stretch/>
        </p:blipFill>
        <p:spPr>
          <a:xfrm>
            <a:off x="9582860" y="2480674"/>
            <a:ext cx="154686" cy="252952"/>
          </a:xfrm>
          <a:prstGeom prst="rect">
            <a:avLst/>
          </a:prstGeom>
        </p:spPr>
      </p:pic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33E94B39-2508-4F20-A12D-EEFF00DCEDDA}"/>
              </a:ext>
            </a:extLst>
          </p:cNvPr>
          <p:cNvSpPr/>
          <p:nvPr/>
        </p:nvSpPr>
        <p:spPr>
          <a:xfrm>
            <a:off x="8757755" y="4710729"/>
            <a:ext cx="987621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Guardar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D9DF677-AA9E-4B15-BE00-31C69EE24B6A}"/>
              </a:ext>
            </a:extLst>
          </p:cNvPr>
          <p:cNvSpPr txBox="1"/>
          <p:nvPr/>
        </p:nvSpPr>
        <p:spPr>
          <a:xfrm>
            <a:off x="10283143" y="1547352"/>
            <a:ext cx="1908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Se puede dictar en los campos con el icono micrófono</a:t>
            </a:r>
            <a:endParaRPr lang="es-MX" sz="1100" dirty="0"/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B9BAC0F3-2D26-47F3-BECC-1B23B99574EC}"/>
              </a:ext>
            </a:extLst>
          </p:cNvPr>
          <p:cNvCxnSpPr>
            <a:cxnSpLocks/>
            <a:stCxn id="80" idx="1"/>
            <a:endCxn id="76" idx="3"/>
          </p:cNvCxnSpPr>
          <p:nvPr/>
        </p:nvCxnSpPr>
        <p:spPr>
          <a:xfrm flipH="1">
            <a:off x="9717281" y="1762796"/>
            <a:ext cx="565862" cy="524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D66E2964-6698-4F66-A517-7A7BA9CD3F30}"/>
              </a:ext>
            </a:extLst>
          </p:cNvPr>
          <p:cNvSpPr txBox="1"/>
          <p:nvPr/>
        </p:nvSpPr>
        <p:spPr>
          <a:xfrm>
            <a:off x="5180494" y="2575012"/>
            <a:ext cx="1908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Que solo sea campo numérico</a:t>
            </a:r>
            <a:endParaRPr lang="es-MX" sz="11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5B7F3018-A706-4630-AC69-E9FFBA1ED117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089351" y="2705817"/>
            <a:ext cx="664228" cy="17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548A530-8329-4805-9D29-D0519127F4CE}"/>
              </a:ext>
            </a:extLst>
          </p:cNvPr>
          <p:cNvSpPr txBox="1"/>
          <p:nvPr/>
        </p:nvSpPr>
        <p:spPr>
          <a:xfrm>
            <a:off x="5290700" y="3312021"/>
            <a:ext cx="1610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Validar que por lo menos tenga un @</a:t>
            </a:r>
            <a:endParaRPr lang="es-MX" sz="1100" dirty="0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31555AE5-7249-43BF-9F6F-458BFCC50937}"/>
              </a:ext>
            </a:extLst>
          </p:cNvPr>
          <p:cNvCxnSpPr>
            <a:cxnSpLocks/>
            <a:stCxn id="89" idx="3"/>
            <a:endCxn id="45" idx="1"/>
          </p:cNvCxnSpPr>
          <p:nvPr/>
        </p:nvCxnSpPr>
        <p:spPr>
          <a:xfrm>
            <a:off x="6901299" y="3527465"/>
            <a:ext cx="896138" cy="12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3A8170AC-C8DB-43C3-BCD2-94EE7109F915}"/>
              </a:ext>
            </a:extLst>
          </p:cNvPr>
          <p:cNvCxnSpPr>
            <a:cxnSpLocks/>
            <a:stCxn id="84" idx="3"/>
            <a:endCxn id="43" idx="1"/>
          </p:cNvCxnSpPr>
          <p:nvPr/>
        </p:nvCxnSpPr>
        <p:spPr>
          <a:xfrm>
            <a:off x="7089351" y="2705817"/>
            <a:ext cx="677190" cy="486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56768CFF-42AB-44F8-A095-58DF6FE3A9B1}"/>
              </a:ext>
            </a:extLst>
          </p:cNvPr>
          <p:cNvSpPr/>
          <p:nvPr/>
        </p:nvSpPr>
        <p:spPr>
          <a:xfrm>
            <a:off x="2979302" y="2192942"/>
            <a:ext cx="1017785" cy="1172366"/>
          </a:xfrm>
          <a:prstGeom prst="roundRect">
            <a:avLst/>
          </a:prstGeom>
          <a:solidFill>
            <a:srgbClr val="FFC72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Abierto </a:t>
            </a:r>
            <a:endParaRPr lang="es-MX" dirty="0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7350DF42-1904-4662-B071-FEB6F202331A}"/>
              </a:ext>
            </a:extLst>
          </p:cNvPr>
          <p:cNvSpPr txBox="1"/>
          <p:nvPr/>
        </p:nvSpPr>
        <p:spPr>
          <a:xfrm>
            <a:off x="5141570" y="508165"/>
            <a:ext cx="1908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Si es nuevo manda a la pantalla 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91599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, Cuadrado&#10;&#10;Descripción generada automáticamente">
            <a:extLst>
              <a:ext uri="{FF2B5EF4-FFF2-40B4-BE49-F238E27FC236}">
                <a16:creationId xmlns:a16="http://schemas.microsoft.com/office/drawing/2014/main" id="{FFB96A6A-E1F4-4CD3-8EDF-FFD09F37E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057913" y="769775"/>
            <a:ext cx="2640563" cy="531845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CFDF1CB0-D935-4481-85B3-5043E534749B}"/>
              </a:ext>
            </a:extLst>
          </p:cNvPr>
          <p:cNvGrpSpPr/>
          <p:nvPr/>
        </p:nvGrpSpPr>
        <p:grpSpPr>
          <a:xfrm>
            <a:off x="1240084" y="1387454"/>
            <a:ext cx="2326635" cy="400110"/>
            <a:chOff x="7165035" y="1387454"/>
            <a:chExt cx="2326635" cy="40011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1A30FAE-C2A6-4880-B752-EF47D0D20CE9}"/>
                </a:ext>
              </a:extLst>
            </p:cNvPr>
            <p:cNvSpPr txBox="1"/>
            <p:nvPr/>
          </p:nvSpPr>
          <p:spPr>
            <a:xfrm>
              <a:off x="7165035" y="1475842"/>
              <a:ext cx="1119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Instalación</a:t>
              </a:r>
              <a:endParaRPr lang="es-MX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129A9B0-2768-4B63-91FF-FAD1ED26D0E1}"/>
                </a:ext>
              </a:extLst>
            </p:cNvPr>
            <p:cNvSpPr txBox="1"/>
            <p:nvPr/>
          </p:nvSpPr>
          <p:spPr>
            <a:xfrm>
              <a:off x="7990129" y="1387454"/>
              <a:ext cx="1501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Fun City Level 2" panose="02000000000000000000" pitchFamily="50" charset="-52"/>
                </a:rPr>
                <a:t>ACCTV</a:t>
              </a:r>
              <a:endParaRPr lang="es-MX" sz="2000" b="1" dirty="0">
                <a:latin typeface="Fun City Level 2" panose="02000000000000000000" pitchFamily="50" charset="-52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221B8E7F-2193-43F2-9607-A3BB7EED7FA9}"/>
              </a:ext>
            </a:extLst>
          </p:cNvPr>
          <p:cNvSpPr txBox="1"/>
          <p:nvPr/>
        </p:nvSpPr>
        <p:spPr>
          <a:xfrm>
            <a:off x="1309519" y="1896213"/>
            <a:ext cx="213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Secciones de tu servicio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A8374F0-6084-4B48-A470-C4B0CC956442}"/>
              </a:ext>
            </a:extLst>
          </p:cNvPr>
          <p:cNvSpPr/>
          <p:nvPr/>
        </p:nvSpPr>
        <p:spPr>
          <a:xfrm>
            <a:off x="1409242" y="2167147"/>
            <a:ext cx="1900542" cy="512045"/>
          </a:xfrm>
          <a:prstGeom prst="roundRect">
            <a:avLst/>
          </a:prstGeom>
          <a:solidFill>
            <a:srgbClr val="FFC72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del cliente</a:t>
            </a:r>
            <a:endParaRPr lang="es-MX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8A283C6-3AC7-434C-8EDD-3EF3070C48ED}"/>
              </a:ext>
            </a:extLst>
          </p:cNvPr>
          <p:cNvSpPr/>
          <p:nvPr/>
        </p:nvSpPr>
        <p:spPr>
          <a:xfrm>
            <a:off x="1417439" y="2731390"/>
            <a:ext cx="1900542" cy="51204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de equipo</a:t>
            </a:r>
            <a:endParaRPr lang="es-MX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B50BD6C-23EE-459E-92CB-3525080A9AC7}"/>
              </a:ext>
            </a:extLst>
          </p:cNvPr>
          <p:cNvSpPr/>
          <p:nvPr/>
        </p:nvSpPr>
        <p:spPr>
          <a:xfrm>
            <a:off x="1417439" y="3289277"/>
            <a:ext cx="1900542" cy="512045"/>
          </a:xfrm>
          <a:prstGeom prst="roundRect">
            <a:avLst/>
          </a:prstGeom>
          <a:solidFill>
            <a:srgbClr val="FFC72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Material adicional</a:t>
            </a:r>
            <a:endParaRPr lang="es-MX" sz="16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4668AA0-C087-485E-9F22-6D7A72397A52}"/>
              </a:ext>
            </a:extLst>
          </p:cNvPr>
          <p:cNvSpPr/>
          <p:nvPr/>
        </p:nvSpPr>
        <p:spPr>
          <a:xfrm>
            <a:off x="1409242" y="3859537"/>
            <a:ext cx="1900542" cy="512045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Condiciones generales</a:t>
            </a:r>
            <a:endParaRPr lang="es-MX" sz="16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94F3275-C7F0-49EB-9269-256900A57654}"/>
              </a:ext>
            </a:extLst>
          </p:cNvPr>
          <p:cNvSpPr/>
          <p:nvPr/>
        </p:nvSpPr>
        <p:spPr>
          <a:xfrm>
            <a:off x="1417439" y="4427442"/>
            <a:ext cx="1900542" cy="512045"/>
          </a:xfrm>
          <a:prstGeom prst="roundRect">
            <a:avLst/>
          </a:prstGeom>
          <a:solidFill>
            <a:srgbClr val="FFC72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Observaciones generales</a:t>
            </a:r>
            <a:endParaRPr lang="es-MX" sz="1600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389D1B2-D259-4583-9E36-71148671F1B8}"/>
              </a:ext>
            </a:extLst>
          </p:cNvPr>
          <p:cNvGrpSpPr/>
          <p:nvPr/>
        </p:nvGrpSpPr>
        <p:grpSpPr>
          <a:xfrm>
            <a:off x="1249875" y="4994129"/>
            <a:ext cx="2256638" cy="541151"/>
            <a:chOff x="1249875" y="4994129"/>
            <a:chExt cx="2256638" cy="54115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526A5DDC-98A3-4A5B-A6AA-2C54510F6A6E}"/>
                </a:ext>
              </a:extLst>
            </p:cNvPr>
            <p:cNvGrpSpPr/>
            <p:nvPr/>
          </p:nvGrpSpPr>
          <p:grpSpPr>
            <a:xfrm>
              <a:off x="1249875" y="5102734"/>
              <a:ext cx="2256638" cy="432546"/>
              <a:chOff x="1249875" y="5102734"/>
              <a:chExt cx="2256638" cy="432546"/>
            </a:xfrm>
          </p:grpSpPr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AA3FA99B-6B93-45DF-93BF-7FBEE351D58B}"/>
                  </a:ext>
                </a:extLst>
              </p:cNvPr>
              <p:cNvGrpSpPr/>
              <p:nvPr/>
            </p:nvGrpSpPr>
            <p:grpSpPr>
              <a:xfrm>
                <a:off x="1249875" y="5103836"/>
                <a:ext cx="2256638" cy="427322"/>
                <a:chOff x="1249875" y="5103836"/>
                <a:chExt cx="2256638" cy="427322"/>
              </a:xfrm>
            </p:grpSpPr>
            <p:grpSp>
              <p:nvGrpSpPr>
                <p:cNvPr id="9" name="Grupo 8">
                  <a:extLst>
                    <a:ext uri="{FF2B5EF4-FFF2-40B4-BE49-F238E27FC236}">
                      <a16:creationId xmlns:a16="http://schemas.microsoft.com/office/drawing/2014/main" id="{9DC708AC-9365-4212-BD50-A8F5BE68611E}"/>
                    </a:ext>
                  </a:extLst>
                </p:cNvPr>
                <p:cNvGrpSpPr/>
                <p:nvPr/>
              </p:nvGrpSpPr>
              <p:grpSpPr>
                <a:xfrm>
                  <a:off x="1249875" y="5103836"/>
                  <a:ext cx="2256638" cy="427322"/>
                  <a:chOff x="7174826" y="5103836"/>
                  <a:chExt cx="2256638" cy="427322"/>
                </a:xfrm>
              </p:grpSpPr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A189D0A4-B8BA-4AD9-A67E-6DBADC44A187}"/>
                      </a:ext>
                    </a:extLst>
                  </p:cNvPr>
                  <p:cNvSpPr/>
                  <p:nvPr/>
                </p:nvSpPr>
                <p:spPr>
                  <a:xfrm>
                    <a:off x="7174826" y="5128549"/>
                    <a:ext cx="2256638" cy="3271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pic>
                <p:nvPicPr>
                  <p:cNvPr id="11" name="Imagen 10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86E045CF-0CF5-46E8-B53E-8B670BBDE2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19588" y="5103836"/>
                    <a:ext cx="365689" cy="427322"/>
                  </a:xfrm>
                  <a:prstGeom prst="rect">
                    <a:avLst/>
                  </a:prstGeom>
                </p:spPr>
              </p:pic>
              <p:pic>
                <p:nvPicPr>
                  <p:cNvPr id="12" name="Imagen 11" descr="Dibujo en blanco y negro&#10;&#10;Descripción generada automáticamente con confianza baja">
                    <a:extLst>
                      <a:ext uri="{FF2B5EF4-FFF2-40B4-BE49-F238E27FC236}">
                        <a16:creationId xmlns:a16="http://schemas.microsoft.com/office/drawing/2014/main" id="{B558E205-2971-4F45-9A3C-42867CB85A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9132" y="5108416"/>
                    <a:ext cx="413529" cy="362130"/>
                  </a:xfrm>
                  <a:prstGeom prst="rect">
                    <a:avLst/>
                  </a:prstGeom>
                </p:spPr>
              </p:pic>
              <p:pic>
                <p:nvPicPr>
                  <p:cNvPr id="13" name="Imagen 12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BE5285F9-D562-400B-9B82-9C75B4A2B0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18602" y="5128549"/>
                    <a:ext cx="369397" cy="34199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" name="Imagen 13" descr="Icono&#10;&#10;Descripción generada automáticamente">
                  <a:extLst>
                    <a:ext uri="{FF2B5EF4-FFF2-40B4-BE49-F238E27FC236}">
                      <a16:creationId xmlns:a16="http://schemas.microsoft.com/office/drawing/2014/main" id="{B4B0BCFB-8488-497D-913A-5AEEEE38A8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0723" y="5142763"/>
                  <a:ext cx="307908" cy="276211"/>
                </a:xfrm>
                <a:prstGeom prst="rect">
                  <a:avLst/>
                </a:prstGeom>
              </p:spPr>
            </p:pic>
          </p:grpSp>
          <p:pic>
            <p:nvPicPr>
              <p:cNvPr id="15" name="Imagen 14" descr="Forma&#10;&#10;Descripción generada automáticamente con confianza baja">
                <a:extLst>
                  <a:ext uri="{FF2B5EF4-FFF2-40B4-BE49-F238E27FC236}">
                    <a16:creationId xmlns:a16="http://schemas.microsoft.com/office/drawing/2014/main" id="{831311AF-47AE-4A5E-9246-92E7DA819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7771" y="5102734"/>
                <a:ext cx="432546" cy="432546"/>
              </a:xfrm>
              <a:prstGeom prst="rect">
                <a:avLst/>
              </a:prstGeom>
            </p:spPr>
          </p:pic>
        </p:grp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E7A5B63-389E-422B-8E85-95B29EBE5AEF}"/>
                </a:ext>
              </a:extLst>
            </p:cNvPr>
            <p:cNvSpPr txBox="1"/>
            <p:nvPr/>
          </p:nvSpPr>
          <p:spPr>
            <a:xfrm>
              <a:off x="2130497" y="4994129"/>
              <a:ext cx="253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>
                  <a:solidFill>
                    <a:srgbClr val="FF0000"/>
                  </a:solidFill>
                </a:rPr>
                <a:t>3</a:t>
              </a:r>
              <a:endParaRPr lang="es-MX" sz="11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2" name="Imagen 21" descr="Forma, Cuadrado&#10;&#10;Descripción generada automáticamente">
            <a:extLst>
              <a:ext uri="{FF2B5EF4-FFF2-40B4-BE49-F238E27FC236}">
                <a16:creationId xmlns:a16="http://schemas.microsoft.com/office/drawing/2014/main" id="{AAAEB711-F2F3-44A4-BBFD-65453300C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7403963" y="769775"/>
            <a:ext cx="2640563" cy="531845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2F47C60F-EC74-4760-985C-18CD35F38542}"/>
              </a:ext>
            </a:extLst>
          </p:cNvPr>
          <p:cNvSpPr/>
          <p:nvPr/>
        </p:nvSpPr>
        <p:spPr>
          <a:xfrm>
            <a:off x="7600419" y="1442906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2E0625C-0EE4-411F-BFE0-8D7B01398C3D}"/>
              </a:ext>
            </a:extLst>
          </p:cNvPr>
          <p:cNvSpPr/>
          <p:nvPr/>
        </p:nvSpPr>
        <p:spPr>
          <a:xfrm>
            <a:off x="7600419" y="5122065"/>
            <a:ext cx="2256638" cy="327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C1AF487-86CF-4F9A-A5D3-27455910DE07}"/>
              </a:ext>
            </a:extLst>
          </p:cNvPr>
          <p:cNvSpPr txBox="1"/>
          <p:nvPr/>
        </p:nvSpPr>
        <p:spPr>
          <a:xfrm>
            <a:off x="8455627" y="1404616"/>
            <a:ext cx="1501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Fun City Level 2" panose="02000000000000000000" pitchFamily="50" charset="-52"/>
              </a:rPr>
              <a:t>ACCTV</a:t>
            </a:r>
            <a:endParaRPr lang="es-MX" sz="2000" b="1" dirty="0">
              <a:latin typeface="Fun City Level 2" panose="02000000000000000000" pitchFamily="50" charset="-52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0A1AB76-C45A-46E9-BC25-993F21DE685A}"/>
              </a:ext>
            </a:extLst>
          </p:cNvPr>
          <p:cNvCxnSpPr/>
          <p:nvPr/>
        </p:nvCxnSpPr>
        <p:spPr>
          <a:xfrm>
            <a:off x="7753579" y="2431822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96B35AB-720F-421F-9E49-853376A98BA1}"/>
              </a:ext>
            </a:extLst>
          </p:cNvPr>
          <p:cNvSpPr txBox="1"/>
          <p:nvPr/>
        </p:nvSpPr>
        <p:spPr>
          <a:xfrm>
            <a:off x="7753579" y="2123203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 Nombre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F1B7D0B-DD57-429E-AB2E-FC567D7E4833}"/>
              </a:ext>
            </a:extLst>
          </p:cNvPr>
          <p:cNvSpPr/>
          <p:nvPr/>
        </p:nvSpPr>
        <p:spPr>
          <a:xfrm>
            <a:off x="7763877" y="4239401"/>
            <a:ext cx="1919843" cy="327171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Datos de equipo</a:t>
            </a: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D8D63B6-6078-4657-B0DD-077B3094D296}"/>
              </a:ext>
            </a:extLst>
          </p:cNvPr>
          <p:cNvCxnSpPr/>
          <p:nvPr/>
        </p:nvCxnSpPr>
        <p:spPr>
          <a:xfrm>
            <a:off x="7763877" y="2741763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A42DF1E-1881-4FDE-B950-95ACEEFBE6B2}"/>
              </a:ext>
            </a:extLst>
          </p:cNvPr>
          <p:cNvSpPr txBox="1"/>
          <p:nvPr/>
        </p:nvSpPr>
        <p:spPr>
          <a:xfrm>
            <a:off x="7763877" y="2433144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Direccion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3DFDAE4-CFCB-404C-8F32-539F9F751EA5}"/>
              </a:ext>
            </a:extLst>
          </p:cNvPr>
          <p:cNvSpPr txBox="1"/>
          <p:nvPr/>
        </p:nvSpPr>
        <p:spPr>
          <a:xfrm>
            <a:off x="7582516" y="1501923"/>
            <a:ext cx="1119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Instalación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0E349ED-0356-40CC-9120-C18DA720F735}"/>
              </a:ext>
            </a:extLst>
          </p:cNvPr>
          <p:cNvSpPr txBox="1"/>
          <p:nvPr/>
        </p:nvSpPr>
        <p:spPr>
          <a:xfrm>
            <a:off x="7633270" y="1881002"/>
            <a:ext cx="213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Datos del Cliente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4160E1C-B66B-4C21-A4DF-8D81BFE420AA}"/>
              </a:ext>
            </a:extLst>
          </p:cNvPr>
          <p:cNvCxnSpPr/>
          <p:nvPr/>
        </p:nvCxnSpPr>
        <p:spPr>
          <a:xfrm>
            <a:off x="7753579" y="3051928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6F54296-4945-4456-B234-538AE990696E}"/>
              </a:ext>
            </a:extLst>
          </p:cNvPr>
          <p:cNvSpPr txBox="1"/>
          <p:nvPr/>
        </p:nvSpPr>
        <p:spPr>
          <a:xfrm>
            <a:off x="7753579" y="2743309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 Teléfono Celular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9526B6C-49E3-40D6-9462-4FC84CB79AB5}"/>
              </a:ext>
            </a:extLst>
          </p:cNvPr>
          <p:cNvCxnSpPr/>
          <p:nvPr/>
        </p:nvCxnSpPr>
        <p:spPr>
          <a:xfrm>
            <a:off x="7766541" y="3362156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9FEAE23-485C-4C33-91E1-76C4E4397820}"/>
              </a:ext>
            </a:extLst>
          </p:cNvPr>
          <p:cNvSpPr txBox="1"/>
          <p:nvPr/>
        </p:nvSpPr>
        <p:spPr>
          <a:xfrm>
            <a:off x="7766541" y="3053537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Teléfono fijo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3FDF6D7-D7E0-4638-99BC-07EEB613E157}"/>
              </a:ext>
            </a:extLst>
          </p:cNvPr>
          <p:cNvCxnSpPr/>
          <p:nvPr/>
        </p:nvCxnSpPr>
        <p:spPr>
          <a:xfrm>
            <a:off x="7797437" y="3709657"/>
            <a:ext cx="180901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3485C31-2CAF-48CF-A6C0-641146F05555}"/>
              </a:ext>
            </a:extLst>
          </p:cNvPr>
          <p:cNvSpPr txBox="1"/>
          <p:nvPr/>
        </p:nvSpPr>
        <p:spPr>
          <a:xfrm>
            <a:off x="7797437" y="3401038"/>
            <a:ext cx="180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solidFill>
                  <a:schemeClr val="bg1">
                    <a:lumMod val="50000"/>
                  </a:schemeClr>
                </a:solidFill>
              </a:rPr>
              <a:t>* Correo electrónico</a:t>
            </a:r>
            <a:endParaRPr lang="es-MX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6" name="Imagen 75" descr="Icono&#10;&#10;Descripción generada automáticamente">
            <a:extLst>
              <a:ext uri="{FF2B5EF4-FFF2-40B4-BE49-F238E27FC236}">
                <a16:creationId xmlns:a16="http://schemas.microsoft.com/office/drawing/2014/main" id="{EF556A59-4F46-45E4-A0AB-AA50826A922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1000" y1="83000" x2="51000" y2="8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36" t="6978" r="23207" b="12309"/>
          <a:stretch/>
        </p:blipFill>
        <p:spPr>
          <a:xfrm>
            <a:off x="9562595" y="2161180"/>
            <a:ext cx="154686" cy="252952"/>
          </a:xfrm>
          <a:prstGeom prst="rect">
            <a:avLst/>
          </a:prstGeom>
        </p:spPr>
      </p:pic>
      <p:pic>
        <p:nvPicPr>
          <p:cNvPr id="78" name="Imagen 77" descr="Icono&#10;&#10;Descripción generada automáticamente">
            <a:extLst>
              <a:ext uri="{FF2B5EF4-FFF2-40B4-BE49-F238E27FC236}">
                <a16:creationId xmlns:a16="http://schemas.microsoft.com/office/drawing/2014/main" id="{E65EC7B7-F01D-4013-A059-283E8A50DF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1000" y1="83000" x2="51000" y2="8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36" t="6978" r="23207" b="12309"/>
          <a:stretch/>
        </p:blipFill>
        <p:spPr>
          <a:xfrm>
            <a:off x="9582860" y="2480674"/>
            <a:ext cx="154686" cy="252952"/>
          </a:xfrm>
          <a:prstGeom prst="rect">
            <a:avLst/>
          </a:prstGeom>
        </p:spPr>
      </p:pic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33E94B39-2508-4F20-A12D-EEFF00DCEDDA}"/>
              </a:ext>
            </a:extLst>
          </p:cNvPr>
          <p:cNvSpPr/>
          <p:nvPr/>
        </p:nvSpPr>
        <p:spPr>
          <a:xfrm>
            <a:off x="8757755" y="4710729"/>
            <a:ext cx="987621" cy="327171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Guardar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D9DF677-AA9E-4B15-BE00-31C69EE24B6A}"/>
              </a:ext>
            </a:extLst>
          </p:cNvPr>
          <p:cNvSpPr txBox="1"/>
          <p:nvPr/>
        </p:nvSpPr>
        <p:spPr>
          <a:xfrm>
            <a:off x="10283143" y="1547352"/>
            <a:ext cx="19088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Se puede dictar en los campos con el icono micrófono</a:t>
            </a:r>
            <a:endParaRPr lang="es-MX" sz="1100" dirty="0"/>
          </a:p>
        </p:txBody>
      </p: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B9BAC0F3-2D26-47F3-BECC-1B23B99574EC}"/>
              </a:ext>
            </a:extLst>
          </p:cNvPr>
          <p:cNvCxnSpPr>
            <a:cxnSpLocks/>
            <a:stCxn id="80" idx="1"/>
            <a:endCxn id="76" idx="3"/>
          </p:cNvCxnSpPr>
          <p:nvPr/>
        </p:nvCxnSpPr>
        <p:spPr>
          <a:xfrm flipH="1">
            <a:off x="9717281" y="1762796"/>
            <a:ext cx="565862" cy="524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D66E2964-6698-4F66-A517-7A7BA9CD3F30}"/>
              </a:ext>
            </a:extLst>
          </p:cNvPr>
          <p:cNvSpPr txBox="1"/>
          <p:nvPr/>
        </p:nvSpPr>
        <p:spPr>
          <a:xfrm>
            <a:off x="5180494" y="2575012"/>
            <a:ext cx="1908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Que solo sea campo numérico</a:t>
            </a:r>
            <a:endParaRPr lang="es-MX" sz="11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5B7F3018-A706-4630-AC69-E9FFBA1ED117}"/>
              </a:ext>
            </a:extLst>
          </p:cNvPr>
          <p:cNvCxnSpPr>
            <a:cxnSpLocks/>
            <a:stCxn id="84" idx="3"/>
            <a:endCxn id="41" idx="1"/>
          </p:cNvCxnSpPr>
          <p:nvPr/>
        </p:nvCxnSpPr>
        <p:spPr>
          <a:xfrm>
            <a:off x="7089351" y="2705817"/>
            <a:ext cx="664228" cy="17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3548A530-8329-4805-9D29-D0519127F4CE}"/>
              </a:ext>
            </a:extLst>
          </p:cNvPr>
          <p:cNvSpPr txBox="1"/>
          <p:nvPr/>
        </p:nvSpPr>
        <p:spPr>
          <a:xfrm>
            <a:off x="5290700" y="3312021"/>
            <a:ext cx="16105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Validar que por lo menos tenga un @</a:t>
            </a:r>
            <a:endParaRPr lang="es-MX" sz="1100" dirty="0"/>
          </a:p>
        </p:txBody>
      </p: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31555AE5-7249-43BF-9F6F-458BFCC50937}"/>
              </a:ext>
            </a:extLst>
          </p:cNvPr>
          <p:cNvCxnSpPr>
            <a:cxnSpLocks/>
            <a:stCxn id="89" idx="3"/>
            <a:endCxn id="45" idx="1"/>
          </p:cNvCxnSpPr>
          <p:nvPr/>
        </p:nvCxnSpPr>
        <p:spPr>
          <a:xfrm>
            <a:off x="6901299" y="3527465"/>
            <a:ext cx="896138" cy="12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3A8170AC-C8DB-43C3-BCD2-94EE7109F915}"/>
              </a:ext>
            </a:extLst>
          </p:cNvPr>
          <p:cNvCxnSpPr>
            <a:cxnSpLocks/>
            <a:stCxn id="84" idx="3"/>
            <a:endCxn id="43" idx="1"/>
          </p:cNvCxnSpPr>
          <p:nvPr/>
        </p:nvCxnSpPr>
        <p:spPr>
          <a:xfrm>
            <a:off x="7089351" y="2705817"/>
            <a:ext cx="677190" cy="486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9" name="Grupo 58">
            <a:extLst>
              <a:ext uri="{FF2B5EF4-FFF2-40B4-BE49-F238E27FC236}">
                <a16:creationId xmlns:a16="http://schemas.microsoft.com/office/drawing/2014/main" id="{A72CE101-47D3-43A4-A2E3-71FBC4F0E070}"/>
              </a:ext>
            </a:extLst>
          </p:cNvPr>
          <p:cNvGrpSpPr/>
          <p:nvPr/>
        </p:nvGrpSpPr>
        <p:grpSpPr>
          <a:xfrm>
            <a:off x="7612712" y="5004223"/>
            <a:ext cx="2256638" cy="541151"/>
            <a:chOff x="1249875" y="4994129"/>
            <a:chExt cx="2256638" cy="541151"/>
          </a:xfrm>
        </p:grpSpPr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5E1B391E-7D0E-4355-B168-C5528083AAF2}"/>
                </a:ext>
              </a:extLst>
            </p:cNvPr>
            <p:cNvGrpSpPr/>
            <p:nvPr/>
          </p:nvGrpSpPr>
          <p:grpSpPr>
            <a:xfrm>
              <a:off x="1249875" y="5102734"/>
              <a:ext cx="2256638" cy="432546"/>
              <a:chOff x="1249875" y="5102734"/>
              <a:chExt cx="2256638" cy="432546"/>
            </a:xfrm>
          </p:grpSpPr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EFFC33B6-6DAA-4B0B-860E-4004A62A57A7}"/>
                  </a:ext>
                </a:extLst>
              </p:cNvPr>
              <p:cNvGrpSpPr/>
              <p:nvPr/>
            </p:nvGrpSpPr>
            <p:grpSpPr>
              <a:xfrm>
                <a:off x="1249875" y="5103836"/>
                <a:ext cx="2256638" cy="427322"/>
                <a:chOff x="1249875" y="5103836"/>
                <a:chExt cx="2256638" cy="427322"/>
              </a:xfrm>
            </p:grpSpPr>
            <p:grpSp>
              <p:nvGrpSpPr>
                <p:cNvPr id="64" name="Grupo 63">
                  <a:extLst>
                    <a:ext uri="{FF2B5EF4-FFF2-40B4-BE49-F238E27FC236}">
                      <a16:creationId xmlns:a16="http://schemas.microsoft.com/office/drawing/2014/main" id="{3C6BC8B7-2F6F-49D6-9F09-A1056552045D}"/>
                    </a:ext>
                  </a:extLst>
                </p:cNvPr>
                <p:cNvGrpSpPr/>
                <p:nvPr/>
              </p:nvGrpSpPr>
              <p:grpSpPr>
                <a:xfrm>
                  <a:off x="1249875" y="5103836"/>
                  <a:ext cx="2256638" cy="427322"/>
                  <a:chOff x="7174826" y="5103836"/>
                  <a:chExt cx="2256638" cy="427322"/>
                </a:xfrm>
              </p:grpSpPr>
              <p:sp>
                <p:nvSpPr>
                  <p:cNvPr id="75" name="Rectángulo 74">
                    <a:extLst>
                      <a:ext uri="{FF2B5EF4-FFF2-40B4-BE49-F238E27FC236}">
                        <a16:creationId xmlns:a16="http://schemas.microsoft.com/office/drawing/2014/main" id="{6818D329-8C2A-4E8E-8511-DB4BB5F4E93B}"/>
                      </a:ext>
                    </a:extLst>
                  </p:cNvPr>
                  <p:cNvSpPr/>
                  <p:nvPr/>
                </p:nvSpPr>
                <p:spPr>
                  <a:xfrm>
                    <a:off x="7174826" y="5128549"/>
                    <a:ext cx="2256638" cy="3271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pic>
                <p:nvPicPr>
                  <p:cNvPr id="77" name="Imagen 76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72DB7CC0-7323-4DE1-AC47-DCA66C4BA2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19588" y="5103836"/>
                    <a:ext cx="365689" cy="427322"/>
                  </a:xfrm>
                  <a:prstGeom prst="rect">
                    <a:avLst/>
                  </a:prstGeom>
                </p:spPr>
              </p:pic>
              <p:pic>
                <p:nvPicPr>
                  <p:cNvPr id="82" name="Imagen 81" descr="Dibujo en blanco y negro&#10;&#10;Descripción generada automáticamente con confianza baja">
                    <a:extLst>
                      <a:ext uri="{FF2B5EF4-FFF2-40B4-BE49-F238E27FC236}">
                        <a16:creationId xmlns:a16="http://schemas.microsoft.com/office/drawing/2014/main" id="{BFF239A0-7994-40CC-8693-663B0195EB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79132" y="5108416"/>
                    <a:ext cx="413529" cy="362130"/>
                  </a:xfrm>
                  <a:prstGeom prst="rect">
                    <a:avLst/>
                  </a:prstGeom>
                </p:spPr>
              </p:pic>
              <p:pic>
                <p:nvPicPr>
                  <p:cNvPr id="83" name="Imagen 82" descr="Icono&#10;&#10;Descripción generada automáticamente">
                    <a:extLst>
                      <a:ext uri="{FF2B5EF4-FFF2-40B4-BE49-F238E27FC236}">
                        <a16:creationId xmlns:a16="http://schemas.microsoft.com/office/drawing/2014/main" id="{22B04867-72D2-4A78-99ED-F65AD59D1B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18602" y="5128549"/>
                    <a:ext cx="369397" cy="34199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4" name="Imagen 73" descr="Icono&#10;&#10;Descripción generada automáticamente">
                  <a:extLst>
                    <a:ext uri="{FF2B5EF4-FFF2-40B4-BE49-F238E27FC236}">
                      <a16:creationId xmlns:a16="http://schemas.microsoft.com/office/drawing/2014/main" id="{52AD0072-8DA4-4B8E-B4C0-EF6864951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0723" y="5142763"/>
                  <a:ext cx="307908" cy="276211"/>
                </a:xfrm>
                <a:prstGeom prst="rect">
                  <a:avLst/>
                </a:prstGeom>
              </p:spPr>
            </p:pic>
          </p:grpSp>
          <p:pic>
            <p:nvPicPr>
              <p:cNvPr id="63" name="Imagen 62" descr="Forma&#10;&#10;Descripción generada automáticamente con confianza baja">
                <a:extLst>
                  <a:ext uri="{FF2B5EF4-FFF2-40B4-BE49-F238E27FC236}">
                    <a16:creationId xmlns:a16="http://schemas.microsoft.com/office/drawing/2014/main" id="{B7140EA4-6109-45DC-A924-8C91AEECD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7771" y="5102734"/>
                <a:ext cx="432546" cy="432546"/>
              </a:xfrm>
              <a:prstGeom prst="rect">
                <a:avLst/>
              </a:prstGeom>
            </p:spPr>
          </p:pic>
        </p:grp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716F92B1-6076-4935-BF29-F5F2F92642AC}"/>
                </a:ext>
              </a:extLst>
            </p:cNvPr>
            <p:cNvSpPr txBox="1"/>
            <p:nvPr/>
          </p:nvSpPr>
          <p:spPr>
            <a:xfrm>
              <a:off x="2130497" y="4994129"/>
              <a:ext cx="2530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>
                  <a:solidFill>
                    <a:srgbClr val="FF0000"/>
                  </a:solidFill>
                </a:rPr>
                <a:t>3</a:t>
              </a:r>
              <a:endParaRPr lang="es-MX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13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, Cuadrado&#10;&#10;Descripción generada automáticamente">
            <a:extLst>
              <a:ext uri="{FF2B5EF4-FFF2-40B4-BE49-F238E27FC236}">
                <a16:creationId xmlns:a16="http://schemas.microsoft.com/office/drawing/2014/main" id="{80A12A09-3FA4-4B1B-B7FB-7688B215F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" t="1504" r="6330" b="1333"/>
          <a:stretch/>
        </p:blipFill>
        <p:spPr>
          <a:xfrm>
            <a:off x="1608131" y="792418"/>
            <a:ext cx="2640563" cy="5318450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A1EBBD7F-0DE7-4975-965D-C9F9901E3F9F}"/>
              </a:ext>
            </a:extLst>
          </p:cNvPr>
          <p:cNvGrpSpPr/>
          <p:nvPr/>
        </p:nvGrpSpPr>
        <p:grpSpPr>
          <a:xfrm>
            <a:off x="1790302" y="1410097"/>
            <a:ext cx="2326635" cy="400110"/>
            <a:chOff x="7165035" y="1387454"/>
            <a:chExt cx="2326635" cy="40011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015A160-59A1-44BC-8670-6FF6700F7594}"/>
                </a:ext>
              </a:extLst>
            </p:cNvPr>
            <p:cNvSpPr txBox="1"/>
            <p:nvPr/>
          </p:nvSpPr>
          <p:spPr>
            <a:xfrm>
              <a:off x="7165035" y="1475842"/>
              <a:ext cx="1119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Instalación</a:t>
              </a:r>
              <a:endParaRPr lang="es-MX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6A9E6D2-DB58-4610-9DA5-B3B9BEE32888}"/>
                </a:ext>
              </a:extLst>
            </p:cNvPr>
            <p:cNvSpPr txBox="1"/>
            <p:nvPr/>
          </p:nvSpPr>
          <p:spPr>
            <a:xfrm>
              <a:off x="7990129" y="1387454"/>
              <a:ext cx="15015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>
                  <a:latin typeface="Fun City Level 2" panose="02000000000000000000" pitchFamily="50" charset="-52"/>
                </a:rPr>
                <a:t>ACCTV</a:t>
              </a:r>
              <a:endParaRPr lang="es-MX" sz="2000" b="1" dirty="0">
                <a:latin typeface="Fun City Level 2" panose="02000000000000000000" pitchFamily="50" charset="-52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FF389D95-1D74-4572-B773-F33BA813BAB5}"/>
              </a:ext>
            </a:extLst>
          </p:cNvPr>
          <p:cNvSpPr txBox="1"/>
          <p:nvPr/>
        </p:nvSpPr>
        <p:spPr>
          <a:xfrm>
            <a:off x="1859737" y="1862405"/>
            <a:ext cx="2137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Secciones de tu servicio 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798586D-B3D5-4C6E-9A2C-A180AE55BFCF}"/>
              </a:ext>
            </a:extLst>
          </p:cNvPr>
          <p:cNvGrpSpPr/>
          <p:nvPr/>
        </p:nvGrpSpPr>
        <p:grpSpPr>
          <a:xfrm>
            <a:off x="1800093" y="5125377"/>
            <a:ext cx="2256638" cy="432546"/>
            <a:chOff x="1249875" y="5102734"/>
            <a:chExt cx="2256638" cy="43254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4E891A2E-DE2C-4A45-8886-F5CC5FF9BD84}"/>
                </a:ext>
              </a:extLst>
            </p:cNvPr>
            <p:cNvGrpSpPr/>
            <p:nvPr/>
          </p:nvGrpSpPr>
          <p:grpSpPr>
            <a:xfrm>
              <a:off x="1249875" y="5103836"/>
              <a:ext cx="2256638" cy="427322"/>
              <a:chOff x="1249875" y="5103836"/>
              <a:chExt cx="2256638" cy="427322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DE5AB51A-5B0A-42BC-8523-17D79E386B73}"/>
                  </a:ext>
                </a:extLst>
              </p:cNvPr>
              <p:cNvGrpSpPr/>
              <p:nvPr/>
            </p:nvGrpSpPr>
            <p:grpSpPr>
              <a:xfrm>
                <a:off x="1249875" y="5103836"/>
                <a:ext cx="2256638" cy="427322"/>
                <a:chOff x="7174826" y="5103836"/>
                <a:chExt cx="2256638" cy="427322"/>
              </a:xfrm>
            </p:grpSpPr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3AD00876-42EE-49D9-915A-C9F2BFE74CCC}"/>
                    </a:ext>
                  </a:extLst>
                </p:cNvPr>
                <p:cNvSpPr/>
                <p:nvPr/>
              </p:nvSpPr>
              <p:spPr>
                <a:xfrm>
                  <a:off x="7174826" y="5128549"/>
                  <a:ext cx="2256638" cy="3271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15" name="Imagen 14" descr="Icono&#10;&#10;Descripción generada automáticamente">
                  <a:extLst>
                    <a:ext uri="{FF2B5EF4-FFF2-40B4-BE49-F238E27FC236}">
                      <a16:creationId xmlns:a16="http://schemas.microsoft.com/office/drawing/2014/main" id="{F9D7DE06-A988-408D-8DD7-F73329EF9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9588" y="5103836"/>
                  <a:ext cx="365689" cy="427322"/>
                </a:xfrm>
                <a:prstGeom prst="rect">
                  <a:avLst/>
                </a:prstGeom>
              </p:spPr>
            </p:pic>
            <p:pic>
              <p:nvPicPr>
                <p:cNvPr id="16" name="Imagen 15" descr="Dibujo en blanco y negro&#10;&#10;Descripción generada automáticamente con confianza baja">
                  <a:extLst>
                    <a:ext uri="{FF2B5EF4-FFF2-40B4-BE49-F238E27FC236}">
                      <a16:creationId xmlns:a16="http://schemas.microsoft.com/office/drawing/2014/main" id="{2FA2605D-1D95-47E9-B929-F1AFC1A54D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9132" y="5108416"/>
                  <a:ext cx="413529" cy="362130"/>
                </a:xfrm>
                <a:prstGeom prst="rect">
                  <a:avLst/>
                </a:prstGeom>
              </p:spPr>
            </p:pic>
            <p:pic>
              <p:nvPicPr>
                <p:cNvPr id="17" name="Imagen 16" descr="Icono&#10;&#10;Descripción generada automáticamente">
                  <a:extLst>
                    <a:ext uri="{FF2B5EF4-FFF2-40B4-BE49-F238E27FC236}">
                      <a16:creationId xmlns:a16="http://schemas.microsoft.com/office/drawing/2014/main" id="{86E442FA-96EB-483C-BB6C-73A5B4ACB4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8602" y="5128549"/>
                  <a:ext cx="369397" cy="341997"/>
                </a:xfrm>
                <a:prstGeom prst="rect">
                  <a:avLst/>
                </a:prstGeom>
              </p:spPr>
            </p:pic>
          </p:grpSp>
          <p:pic>
            <p:nvPicPr>
              <p:cNvPr id="13" name="Imagen 12" descr="Icono&#10;&#10;Descripción generada automáticamente">
                <a:extLst>
                  <a:ext uri="{FF2B5EF4-FFF2-40B4-BE49-F238E27FC236}">
                    <a16:creationId xmlns:a16="http://schemas.microsoft.com/office/drawing/2014/main" id="{96A55AB1-72E1-4D81-9752-660B54EE1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0723" y="5142763"/>
                <a:ext cx="307908" cy="276211"/>
              </a:xfrm>
              <a:prstGeom prst="rect">
                <a:avLst/>
              </a:prstGeom>
            </p:spPr>
          </p:pic>
        </p:grpSp>
        <p:pic>
          <p:nvPicPr>
            <p:cNvPr id="11" name="Imagen 10" descr="Forma&#10;&#10;Descripción generada automáticamente con confianza baja">
              <a:extLst>
                <a:ext uri="{FF2B5EF4-FFF2-40B4-BE49-F238E27FC236}">
                  <a16:creationId xmlns:a16="http://schemas.microsoft.com/office/drawing/2014/main" id="{9A2928CD-F891-466C-B4A4-1D10D554C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771" y="5102734"/>
              <a:ext cx="432546" cy="432546"/>
            </a:xfrm>
            <a:prstGeom prst="rect">
              <a:avLst/>
            </a:prstGeom>
          </p:spPr>
        </p:pic>
      </p:grp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49BF2CA-8084-478E-9313-8CCE8D27F578}"/>
              </a:ext>
            </a:extLst>
          </p:cNvPr>
          <p:cNvSpPr/>
          <p:nvPr/>
        </p:nvSpPr>
        <p:spPr>
          <a:xfrm>
            <a:off x="1959460" y="2189790"/>
            <a:ext cx="1900542" cy="512045"/>
          </a:xfrm>
          <a:prstGeom prst="roundRect">
            <a:avLst/>
          </a:prstGeom>
          <a:solidFill>
            <a:srgbClr val="FFC72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del cliente</a:t>
            </a:r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930EC5F-14B8-4B3C-A130-00D434B97D43}"/>
              </a:ext>
            </a:extLst>
          </p:cNvPr>
          <p:cNvSpPr/>
          <p:nvPr/>
        </p:nvSpPr>
        <p:spPr>
          <a:xfrm>
            <a:off x="1967657" y="2754033"/>
            <a:ext cx="1900542" cy="51204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Datos de equipo</a:t>
            </a:r>
            <a:endParaRPr lang="es-MX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3F43417-3BA8-47BD-AFF5-D0A989222F3C}"/>
              </a:ext>
            </a:extLst>
          </p:cNvPr>
          <p:cNvSpPr/>
          <p:nvPr/>
        </p:nvSpPr>
        <p:spPr>
          <a:xfrm>
            <a:off x="1967657" y="3311920"/>
            <a:ext cx="1900542" cy="512045"/>
          </a:xfrm>
          <a:prstGeom prst="roundRect">
            <a:avLst/>
          </a:prstGeom>
          <a:solidFill>
            <a:srgbClr val="FFC72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Material adicional</a:t>
            </a:r>
            <a:endParaRPr lang="es-MX" sz="16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299B349-6F1A-4967-9A6B-22679CA078A4}"/>
              </a:ext>
            </a:extLst>
          </p:cNvPr>
          <p:cNvSpPr/>
          <p:nvPr/>
        </p:nvSpPr>
        <p:spPr>
          <a:xfrm>
            <a:off x="1959460" y="3882180"/>
            <a:ext cx="1900542" cy="512045"/>
          </a:xfrm>
          <a:prstGeom prst="round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Condiciones generales</a:t>
            </a:r>
            <a:endParaRPr lang="es-MX" sz="16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F30E6DB-FEDF-4B51-883D-0B7399BF5B28}"/>
              </a:ext>
            </a:extLst>
          </p:cNvPr>
          <p:cNvSpPr/>
          <p:nvPr/>
        </p:nvSpPr>
        <p:spPr>
          <a:xfrm>
            <a:off x="1967657" y="4450085"/>
            <a:ext cx="1900542" cy="512045"/>
          </a:xfrm>
          <a:prstGeom prst="roundRect">
            <a:avLst/>
          </a:prstGeom>
          <a:solidFill>
            <a:srgbClr val="FFC72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Observaciones generales</a:t>
            </a:r>
            <a:endParaRPr lang="es-MX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AEAC7B9-FE5A-4462-9168-B3A55F63FF1C}"/>
              </a:ext>
            </a:extLst>
          </p:cNvPr>
          <p:cNvSpPr txBox="1"/>
          <p:nvPr/>
        </p:nvSpPr>
        <p:spPr>
          <a:xfrm>
            <a:off x="2680715" y="5016772"/>
            <a:ext cx="25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>
                <a:solidFill>
                  <a:srgbClr val="FF0000"/>
                </a:solidFill>
              </a:rPr>
              <a:t>3</a:t>
            </a:r>
            <a:endParaRPr lang="es-MX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08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134</TotalTime>
  <Words>426</Words>
  <Application>Microsoft Office PowerPoint</Application>
  <PresentationFormat>Panorámica</PresentationFormat>
  <Paragraphs>157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Fun City Level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Contreras TI</dc:creator>
  <cp:lastModifiedBy>Erick Contreras TI</cp:lastModifiedBy>
  <cp:revision>32</cp:revision>
  <dcterms:created xsi:type="dcterms:W3CDTF">2021-07-30T22:54:32Z</dcterms:created>
  <dcterms:modified xsi:type="dcterms:W3CDTF">2021-08-01T02:24:44Z</dcterms:modified>
</cp:coreProperties>
</file>