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333" r:id="rId2"/>
    <p:sldId id="2034" r:id="rId3"/>
    <p:sldId id="2341" r:id="rId4"/>
    <p:sldId id="2345" r:id="rId5"/>
    <p:sldId id="2342" r:id="rId6"/>
    <p:sldId id="2351" r:id="rId7"/>
    <p:sldId id="2357" r:id="rId8"/>
    <p:sldId id="2358" r:id="rId9"/>
    <p:sldId id="2359" r:id="rId10"/>
    <p:sldId id="2360" r:id="rId11"/>
    <p:sldId id="2361" r:id="rId12"/>
    <p:sldId id="2362" r:id="rId13"/>
    <p:sldId id="2352" r:id="rId14"/>
    <p:sldId id="2363" r:id="rId15"/>
    <p:sldId id="2353" r:id="rId16"/>
    <p:sldId id="2354" r:id="rId17"/>
    <p:sldId id="2355" r:id="rId18"/>
    <p:sldId id="2364" r:id="rId19"/>
    <p:sldId id="2356" r:id="rId20"/>
    <p:sldId id="2365" r:id="rId21"/>
    <p:sldId id="23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xmlns="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:p14="http://schemas.microsoft.com/office/powerpoint/2010/main" xmlns="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02</a:t>
            </a:r>
            <a:r>
              <a:rPr lang="en-US" dirty="0" smtClean="0"/>
              <a:t>: </a:t>
            </a:r>
            <a:r>
              <a:rPr lang="en-US" dirty="0" smtClean="0"/>
              <a:t>Oracle XE </a:t>
            </a:r>
            <a:r>
              <a:rPr lang="ko-KR" altLang="en-US" dirty="0" smtClean="0"/>
              <a:t>설치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22" y="1038732"/>
            <a:ext cx="55149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6361" y="1106724"/>
            <a:ext cx="5048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170" y="1404401"/>
            <a:ext cx="4970834" cy="534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23" y="815284"/>
            <a:ext cx="4019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11" y="1112584"/>
            <a:ext cx="54483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476" y="3953280"/>
            <a:ext cx="5543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5306" y="873463"/>
            <a:ext cx="22669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7936" y="1137528"/>
            <a:ext cx="48196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67728" y="3711312"/>
            <a:ext cx="5252580" cy="25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54" y="1589277"/>
            <a:ext cx="54768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6677" y="874780"/>
            <a:ext cx="5429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2391" y="1791208"/>
            <a:ext cx="54578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샘플 데이터의 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은 예전부터 </a:t>
            </a:r>
            <a:r>
              <a:rPr lang="en-US" altLang="ko-KR" sz="2000" dirty="0" smtClean="0"/>
              <a:t>HR</a:t>
            </a:r>
            <a:r>
              <a:rPr lang="ko-KR" altLang="en-US" sz="2000" dirty="0" smtClean="0"/>
              <a:t>이라는 </a:t>
            </a:r>
            <a:r>
              <a:rPr lang="ko-KR" altLang="en-US" sz="2000" dirty="0" smtClean="0"/>
              <a:t>이름의 샘플 데이터베이스 사용자 계정을 제공하고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10" y="1824260"/>
            <a:ext cx="54959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3137" y="2572580"/>
            <a:ext cx="5524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6064" y="3410375"/>
            <a:ext cx="3667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샘플 데이터의 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293" y="1075617"/>
            <a:ext cx="549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95" y="1695350"/>
            <a:ext cx="3952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1345" y="2661426"/>
            <a:ext cx="37909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02" y="2189332"/>
            <a:ext cx="47910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92181" y="1824037"/>
            <a:ext cx="5438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48125" y="5177749"/>
            <a:ext cx="54006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설치 후에 확인할 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설치한 바로 다음에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확인해봐야 할 사항들이 몇 가지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502" y="1455298"/>
            <a:ext cx="4724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956" y="3864618"/>
            <a:ext cx="5514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8887" y="1574158"/>
            <a:ext cx="48101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05 Oracle </a:t>
            </a:r>
            <a:r>
              <a:rPr lang="ko-KR" altLang="en-US" dirty="0" smtClean="0"/>
              <a:t>제거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제거하는 방법은 다른 </a:t>
            </a: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용 응용프로그램과 마찬가지로 제어판을 사용하면 </a:t>
            </a:r>
            <a:r>
              <a:rPr lang="ko-KR" altLang="en-US" sz="2000" dirty="0" smtClean="0"/>
              <a:t>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398" y="1314032"/>
            <a:ext cx="551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298" y="1869029"/>
            <a:ext cx="55435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8710" y="2005942"/>
            <a:ext cx="55435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06 Oracle</a:t>
            </a:r>
            <a:r>
              <a:rPr lang="ko-KR" altLang="en-US" dirty="0" smtClean="0"/>
              <a:t>을 명령어로 설치하기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명령 </a:t>
            </a:r>
            <a:r>
              <a:rPr lang="ko-KR" altLang="en-US" sz="2000" dirty="0" smtClean="0"/>
              <a:t>프롬프트만 사용해서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설치해 </a:t>
            </a:r>
            <a:r>
              <a:rPr lang="ko-KR" altLang="en-US" sz="2000" dirty="0" smtClean="0"/>
              <a:t>보겠음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92" y="1435743"/>
            <a:ext cx="5581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426" y="2147685"/>
            <a:ext cx="55816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408" y="2188318"/>
            <a:ext cx="55530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0140" y="2677237"/>
            <a:ext cx="56007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06 Oracle</a:t>
            </a:r>
            <a:r>
              <a:rPr lang="ko-KR" altLang="en-US" dirty="0" smtClean="0"/>
              <a:t>을 명령어로 설치하기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509" y="1056363"/>
            <a:ext cx="53625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43" y="4468441"/>
            <a:ext cx="55054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4866" y="1087066"/>
            <a:ext cx="2314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1351" y="1283545"/>
            <a:ext cx="38385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67564" y="3313282"/>
            <a:ext cx="54102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07 Linux</a:t>
            </a:r>
            <a:r>
              <a:rPr lang="ko-KR" altLang="en-US" dirty="0" smtClean="0"/>
              <a:t>에 </a:t>
            </a:r>
            <a:r>
              <a:rPr lang="en-US" dirty="0" smtClean="0"/>
              <a:t>Oracle XE </a:t>
            </a:r>
            <a:r>
              <a:rPr lang="ko-KR" altLang="en-US" dirty="0" smtClean="0"/>
              <a:t>설치하기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실무에서는 </a:t>
            </a:r>
            <a:r>
              <a:rPr lang="en-US" altLang="ko-KR" sz="2000" dirty="0" smtClean="0"/>
              <a:t>Unix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Linux </a:t>
            </a:r>
            <a:r>
              <a:rPr lang="ko-KR" altLang="en-US" sz="2000" dirty="0" smtClean="0"/>
              <a:t>환경에서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더 많이 </a:t>
            </a:r>
            <a:r>
              <a:rPr lang="ko-KR" altLang="en-US" sz="2000" dirty="0" smtClean="0"/>
              <a:t>사용함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Unix/Linux </a:t>
            </a:r>
            <a:r>
              <a:rPr lang="ko-KR" altLang="en-US" sz="2000" dirty="0" smtClean="0"/>
              <a:t>환경에서 </a:t>
            </a:r>
            <a:r>
              <a:rPr lang="en-US" altLang="ko-KR" sz="2000" dirty="0" smtClean="0"/>
              <a:t>Oracle XE</a:t>
            </a:r>
            <a:r>
              <a:rPr lang="ko-KR" altLang="en-US" sz="2000" dirty="0" smtClean="0"/>
              <a:t>를 설치하려면 먼저 </a:t>
            </a:r>
            <a:r>
              <a:rPr lang="en-US" altLang="ko-KR" sz="2000" dirty="0" smtClean="0"/>
              <a:t>Unix/Linux </a:t>
            </a:r>
            <a:r>
              <a:rPr lang="ko-KR" altLang="en-US" sz="2000" dirty="0" smtClean="0"/>
              <a:t>설치와 명령어를 이해해야 </a:t>
            </a:r>
            <a:r>
              <a:rPr lang="ko-KR" altLang="en-US" sz="2000" dirty="0" smtClean="0"/>
              <a:t>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195" y="1939756"/>
            <a:ext cx="56959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4154927"/>
            <a:ext cx="4981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7621" y="2799742"/>
            <a:ext cx="55435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9394" y="3988848"/>
            <a:ext cx="45434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dirty="0" smtClean="0"/>
              <a:t>Oracle XE </a:t>
            </a:r>
            <a:r>
              <a:rPr lang="ko-KR" altLang="en-US" dirty="0" smtClean="0"/>
              <a:t>설치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Oracle </a:t>
            </a:r>
            <a:r>
              <a:rPr lang="ko-KR" altLang="en-US" dirty="0" smtClean="0"/>
              <a:t>설치 전 준비사항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</a:t>
            </a:r>
            <a:r>
              <a:rPr lang="ko-KR" altLang="en-US" dirty="0" smtClean="0"/>
              <a:t>소프트웨어 요구사항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Oracle </a:t>
            </a:r>
            <a:r>
              <a:rPr lang="ko-KR" altLang="en-US" dirty="0" smtClean="0"/>
              <a:t>설치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</a:t>
            </a:r>
            <a:r>
              <a:rPr lang="ko-KR" altLang="en-US" dirty="0" smtClean="0"/>
              <a:t>샘플 데이터의 설치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04 </a:t>
            </a:r>
            <a:r>
              <a:rPr lang="ko-KR" altLang="en-US" dirty="0" smtClean="0"/>
              <a:t>설치 후에 확인할 사항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05 Oracle </a:t>
            </a:r>
            <a:r>
              <a:rPr lang="ko-KR" altLang="en-US" dirty="0" smtClean="0"/>
              <a:t>제거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06 Oracle</a:t>
            </a:r>
            <a:r>
              <a:rPr lang="ko-KR" altLang="en-US" dirty="0" smtClean="0"/>
              <a:t>을 명령어로 설치하기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07 Linux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Oracle XE </a:t>
            </a:r>
            <a:r>
              <a:rPr lang="ko-KR" altLang="en-US" dirty="0" smtClean="0"/>
              <a:t>설치하기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07 Linux</a:t>
            </a:r>
            <a:r>
              <a:rPr lang="ko-KR" altLang="en-US" dirty="0" smtClean="0"/>
              <a:t>에 </a:t>
            </a:r>
            <a:r>
              <a:rPr lang="en-US" dirty="0" smtClean="0"/>
              <a:t>Oracle XE </a:t>
            </a:r>
            <a:r>
              <a:rPr lang="ko-KR" altLang="en-US" dirty="0" smtClean="0"/>
              <a:t>설치하기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079" y="978846"/>
            <a:ext cx="53530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9604" y="944698"/>
            <a:ext cx="55435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4214" y="2982135"/>
            <a:ext cx="48101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07 Linux</a:t>
            </a:r>
            <a:r>
              <a:rPr lang="ko-KR" altLang="en-US" dirty="0" smtClean="0"/>
              <a:t>에 </a:t>
            </a:r>
            <a:r>
              <a:rPr lang="en-US" dirty="0" smtClean="0"/>
              <a:t>Oracle XE </a:t>
            </a:r>
            <a:r>
              <a:rPr lang="ko-KR" altLang="en-US" dirty="0" smtClean="0"/>
              <a:t>설치하기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46" y="1426537"/>
            <a:ext cx="47815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77374" y="3584802"/>
            <a:ext cx="573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자세한 내용은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부록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Oracle 12c R2 </a:t>
            </a:r>
            <a:r>
              <a:rPr lang="ko-KR" altLang="en-US" sz="1400" dirty="0" smtClean="0"/>
              <a:t>설치 및 </a:t>
            </a:r>
            <a:r>
              <a:rPr lang="en-US" altLang="ko-KR" sz="1400" dirty="0" smtClean="0"/>
              <a:t>Linux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Oracle </a:t>
            </a:r>
            <a:r>
              <a:rPr lang="ko-KR" altLang="en-US" sz="1400" dirty="0" smtClean="0"/>
              <a:t>설치 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참조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2</a:t>
            </a:r>
            <a:r>
              <a:rPr lang="x-none" sz="3600" b="1" smtClean="0">
                <a:cs typeface="+mj-cs"/>
              </a:rPr>
              <a:t> </a:t>
            </a:r>
            <a:r>
              <a:rPr lang="en-US" altLang="ko-KR" sz="3600" b="1" dirty="0" smtClean="0"/>
              <a:t>Oracle XE </a:t>
            </a:r>
            <a:r>
              <a:rPr lang="ko-KR" altLang="en-US" sz="3600" b="1" dirty="0" smtClean="0"/>
              <a:t>설치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장에서는 다양한 </a:t>
            </a:r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설치 방법을 확인한다</a:t>
            </a:r>
            <a:r>
              <a:rPr lang="en-US" altLang="ko-KR" sz="2000" dirty="0" smtClean="0"/>
              <a:t>. 2</a:t>
            </a:r>
            <a:r>
              <a:rPr lang="ko-KR" altLang="en-US" sz="2000" dirty="0" smtClean="0"/>
              <a:t>장의 핵심 개념은 다음과 </a:t>
            </a:r>
            <a:r>
              <a:rPr lang="ko-KR" altLang="en-US" sz="2000" dirty="0" smtClean="0"/>
              <a:t>같음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en-US" altLang="ko-KR" sz="1600" dirty="0" smtClean="0"/>
              <a:t>1. Oracle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Windows 7 </a:t>
            </a:r>
            <a:r>
              <a:rPr lang="ko-KR" altLang="en-US" sz="1600" dirty="0" smtClean="0"/>
              <a:t>이후에 </a:t>
            </a:r>
            <a:r>
              <a:rPr lang="ko-KR" altLang="en-US" sz="1600" dirty="0" smtClean="0"/>
              <a:t>설치됨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을 기본적으로 사용하기 위해서는 </a:t>
            </a:r>
            <a:r>
              <a:rPr lang="en-US" altLang="ko-KR" sz="1600" dirty="0" smtClean="0"/>
              <a:t>Oracle Server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Oracle Client</a:t>
            </a:r>
            <a:r>
              <a:rPr lang="ko-KR" altLang="en-US" sz="1600" dirty="0" smtClean="0"/>
              <a:t>만 있으면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책은 </a:t>
            </a:r>
            <a:r>
              <a:rPr lang="en-US" altLang="ko-KR" sz="1600" dirty="0" smtClean="0"/>
              <a:t>Oracle XE 11g R2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Oracle 12c R2</a:t>
            </a:r>
            <a:r>
              <a:rPr lang="ko-KR" altLang="en-US" sz="1600" dirty="0" smtClean="0"/>
              <a:t>를 설치해서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Oracle </a:t>
            </a:r>
            <a:r>
              <a:rPr lang="ko-KR" altLang="en-US" sz="1600" dirty="0" smtClean="0"/>
              <a:t>서버에 접속해서 사용하기 위해서 </a:t>
            </a:r>
            <a:r>
              <a:rPr lang="en-US" altLang="ko-KR" sz="1600" dirty="0" smtClean="0"/>
              <a:t>SQL Developer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은 전통적으로 </a:t>
            </a:r>
            <a:r>
              <a:rPr lang="en-US" altLang="ko-KR" sz="1600" dirty="0" smtClean="0"/>
              <a:t>HR</a:t>
            </a:r>
            <a:r>
              <a:rPr lang="ko-KR" altLang="en-US" sz="1600" dirty="0" smtClean="0"/>
              <a:t>이라는 이름의 샘플 스키마를 제공하고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- 6</a:t>
            </a:r>
            <a:r>
              <a:rPr lang="en-US" altLang="ko-KR" sz="1600" dirty="0" smtClean="0"/>
              <a:t>. Oracle</a:t>
            </a:r>
            <a:r>
              <a:rPr lang="ko-KR" altLang="en-US" sz="1600" dirty="0" smtClean="0"/>
              <a:t>을 제거하는 방법은 다른 윈도우용 응용프로그램과 마찬가지로 제어판을 사용하면 </a:t>
            </a:r>
            <a:r>
              <a:rPr lang="ko-KR" altLang="en-US" sz="1600" dirty="0" smtClean="0"/>
              <a:t>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- 7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실무에서는 </a:t>
            </a:r>
            <a:r>
              <a:rPr lang="en-US" altLang="ko-KR" sz="1600" dirty="0" smtClean="0"/>
              <a:t>Linux </a:t>
            </a:r>
            <a:r>
              <a:rPr lang="ko-KR" altLang="en-US" sz="1600" dirty="0" smtClean="0"/>
              <a:t>환경에서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도 많이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01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01 Oracle </a:t>
            </a:r>
            <a:r>
              <a:rPr lang="ko-KR" altLang="en-US" dirty="0" smtClean="0"/>
              <a:t>설치 전 준비사항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ko-KR" altLang="en-US" sz="2000" b="1" dirty="0" smtClean="0"/>
              <a:t>소프트웨어 요구사항 </a:t>
            </a:r>
            <a:r>
              <a:rPr lang="ko-KR" altLang="en-US" sz="2000" b="1" dirty="0" smtClean="0"/>
              <a:t> </a:t>
            </a:r>
            <a:endParaRPr lang="ko-KR" altLang="en-US" sz="2000" b="1" dirty="0" smtClean="0"/>
          </a:p>
          <a:p>
            <a:r>
              <a:rPr lang="en-US" altLang="ko-KR" sz="2000" dirty="0" smtClean="0"/>
              <a:t>Windows</a:t>
            </a:r>
            <a:r>
              <a:rPr lang="ko-KR" altLang="en-US" sz="2000" dirty="0" smtClean="0"/>
              <a:t>가 설치되면 </a:t>
            </a:r>
            <a:r>
              <a:rPr lang="ko-KR" altLang="en-US" sz="2000" dirty="0" smtClean="0"/>
              <a:t>특별히 </a:t>
            </a:r>
            <a:r>
              <a:rPr lang="ko-KR" altLang="en-US" sz="2000" dirty="0" smtClean="0"/>
              <a:t>제한이 없지만 </a:t>
            </a:r>
            <a:r>
              <a:rPr lang="en-US" altLang="ko-KR" sz="2000" dirty="0" smtClean="0"/>
              <a:t>Oracle 12c R2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64bit </a:t>
            </a:r>
            <a:r>
              <a:rPr lang="ko-KR" altLang="en-US" sz="2000" dirty="0" smtClean="0"/>
              <a:t>환경에서만 설치가 </a:t>
            </a:r>
            <a:r>
              <a:rPr lang="ko-KR" altLang="en-US" sz="2000" dirty="0" smtClean="0"/>
              <a:t>가능함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Windows </a:t>
            </a:r>
            <a:r>
              <a:rPr lang="ko-KR" altLang="en-US" sz="2000" dirty="0" smtClean="0"/>
              <a:t>운영체제는 </a:t>
            </a:r>
            <a:r>
              <a:rPr lang="en-US" altLang="ko-KR" sz="2000" dirty="0" smtClean="0"/>
              <a:t>Windows </a:t>
            </a:r>
            <a:r>
              <a:rPr lang="en-US" altLang="ko-KR" sz="2000" dirty="0" smtClean="0"/>
              <a:t>7 </a:t>
            </a:r>
            <a:r>
              <a:rPr lang="ko-KR" altLang="en-US" sz="2000" dirty="0" smtClean="0"/>
              <a:t>이후나 </a:t>
            </a:r>
            <a:r>
              <a:rPr lang="en-US" altLang="ko-KR" sz="2000" dirty="0" smtClean="0"/>
              <a:t>Windows Server 2008 R2 </a:t>
            </a:r>
            <a:r>
              <a:rPr lang="ko-KR" altLang="en-US" sz="2000" dirty="0" smtClean="0"/>
              <a:t>이후 버전에만 설치가 </a:t>
            </a:r>
            <a:r>
              <a:rPr lang="ko-KR" altLang="en-US" sz="2000" dirty="0" smtClean="0"/>
              <a:t>됨</a:t>
            </a:r>
            <a:r>
              <a:rPr lang="en-US" altLang="ko-KR" sz="2000" dirty="0" smtClean="0"/>
              <a:t>.</a:t>
            </a:r>
            <a:endParaRPr lang="x-none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5195" y="2638221"/>
            <a:ext cx="7000640" cy="197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487734" cy="218660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설치 버전은 </a:t>
            </a:r>
            <a:r>
              <a:rPr lang="en-US" altLang="ko-KR" sz="2000" dirty="0" smtClean="0"/>
              <a:t>Oracle </a:t>
            </a:r>
            <a:r>
              <a:rPr lang="ko-KR" altLang="en-US" sz="2000" dirty="0" smtClean="0"/>
              <a:t>입문자의 경우 가벼운 </a:t>
            </a:r>
            <a:r>
              <a:rPr lang="en-US" altLang="ko-KR" sz="2000" dirty="0" smtClean="0"/>
              <a:t>Oracle </a:t>
            </a:r>
            <a:r>
              <a:rPr lang="en-US" altLang="ko-KR" sz="2000" dirty="0" smtClean="0"/>
              <a:t>XE 11g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를 설치해서 사용할 것을 </a:t>
            </a:r>
            <a:r>
              <a:rPr lang="ko-KR" altLang="en-US" sz="2000" dirty="0" smtClean="0"/>
              <a:t>권장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하드웨어 성능이 좋고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최신 버전의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로 실습하고 싶다면 </a:t>
            </a:r>
            <a:r>
              <a:rPr lang="en-US" altLang="ko-KR" sz="1600" dirty="0" smtClean="0"/>
              <a:t>Oracle 12c R2</a:t>
            </a:r>
            <a:r>
              <a:rPr lang="ko-KR" altLang="en-US" sz="1600" dirty="0" smtClean="0"/>
              <a:t>를 설치해서 </a:t>
            </a:r>
            <a:r>
              <a:rPr lang="ko-KR" altLang="en-US" sz="1600" dirty="0" smtClean="0"/>
              <a:t>사용해도 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954" y="1701834"/>
            <a:ext cx="5686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4246" y="1704364"/>
            <a:ext cx="5400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966291" y="6114389"/>
            <a:ext cx="6196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다운로드 </a:t>
            </a:r>
            <a:r>
              <a:rPr lang="en-US" altLang="ko-KR" sz="1200" dirty="0" smtClean="0"/>
              <a:t>:  http</a:t>
            </a:r>
            <a:r>
              <a:rPr lang="en-US" altLang="ko-KR" sz="1200" dirty="0" smtClean="0"/>
              <a:t>://</a:t>
            </a:r>
            <a:r>
              <a:rPr lang="en-US" altLang="ko-KR" sz="1200" dirty="0" smtClean="0"/>
              <a:t>www.oracle.com/technetwork/database/database-technologies/express-edition/downloads/ </a:t>
            </a:r>
          </a:p>
          <a:p>
            <a:r>
              <a:rPr lang="ko-KR" altLang="en-US" sz="1200" dirty="0" err="1" smtClean="0"/>
              <a:t>접속후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&lt;Accept License Agreement&gt;</a:t>
            </a:r>
            <a:r>
              <a:rPr lang="ko-KR" altLang="en-US" sz="1200" dirty="0" smtClean="0"/>
              <a:t>를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 자신에게 맞는 파일을 </a:t>
            </a:r>
            <a:r>
              <a:rPr lang="ko-KR" altLang="en-US" sz="1200" dirty="0" err="1" smtClean="0"/>
              <a:t>다운로드함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93" y="2234718"/>
            <a:ext cx="34671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3548" y="4318970"/>
            <a:ext cx="4381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299" y="930811"/>
            <a:ext cx="54673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87" y="4096253"/>
            <a:ext cx="49339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5382" y="1563008"/>
            <a:ext cx="54864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8441" y="4173158"/>
            <a:ext cx="541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6438" y="4755099"/>
            <a:ext cx="3171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97" y="1227813"/>
            <a:ext cx="50196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554" y="1559264"/>
            <a:ext cx="2876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88" y="3613218"/>
            <a:ext cx="2924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5253" y="1239365"/>
            <a:ext cx="5419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973" y="3483641"/>
            <a:ext cx="5457218" cy="322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02 Oracle </a:t>
            </a:r>
            <a:r>
              <a:rPr lang="ko-KR" altLang="en-US" dirty="0" smtClean="0"/>
              <a:t>설치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xmlns="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70" y="965875"/>
            <a:ext cx="54959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56" y="2662947"/>
            <a:ext cx="3838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090" y="3844954"/>
            <a:ext cx="5476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446" y="5954135"/>
            <a:ext cx="5553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90488" y="972766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9393" y="2649875"/>
            <a:ext cx="44005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513</Words>
  <Application>Microsoft Office PowerPoint</Application>
  <PresentationFormat>사용자 지정</PresentationFormat>
  <Paragraphs>93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이것이 오라클이다 Oracle 설치부터 PL/SQL 정복까지!</vt:lpstr>
      <vt:lpstr>Contents</vt:lpstr>
      <vt:lpstr>슬라이드 3</vt:lpstr>
      <vt:lpstr>이 장의 핵심 개념</vt:lpstr>
      <vt:lpstr>SECTION 01 Oracle 설치 전 준비사항</vt:lpstr>
      <vt:lpstr>SECTION 02 Oracle 설치</vt:lpstr>
      <vt:lpstr>SECTION 02 Oracle 설치</vt:lpstr>
      <vt:lpstr>SECTION 02 Oracle 설치</vt:lpstr>
      <vt:lpstr>SECTION 02 Oracle 설치</vt:lpstr>
      <vt:lpstr>SECTION 02 Oracle 설치</vt:lpstr>
      <vt:lpstr>SECTION 02 Oracle 설치</vt:lpstr>
      <vt:lpstr>SECTION 02 Oracle 설치</vt:lpstr>
      <vt:lpstr>SECTION 03 샘플 데이터의 설치</vt:lpstr>
      <vt:lpstr>SECTION 03 샘플 데이터의 설치</vt:lpstr>
      <vt:lpstr>SECTION 04 설치 후에 확인할 사항</vt:lpstr>
      <vt:lpstr>SECTION 05 Oracle 제거  </vt:lpstr>
      <vt:lpstr>SECTION 06 Oracle을 명령어로 설치하기  </vt:lpstr>
      <vt:lpstr>SECTION 06 Oracle을 명령어로 설치하기  </vt:lpstr>
      <vt:lpstr>SECTION 07 Linux에 Oracle XE 설치하기</vt:lpstr>
      <vt:lpstr>SECTION 07 Linux에 Oracle XE 설치하기</vt:lpstr>
      <vt:lpstr>SECTION 07 Linux에 Oracle XE 설치하기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15</cp:revision>
  <dcterms:created xsi:type="dcterms:W3CDTF">2020-01-31T07:25:46Z</dcterms:created>
  <dcterms:modified xsi:type="dcterms:W3CDTF">2020-02-11T15:24:23Z</dcterms:modified>
</cp:coreProperties>
</file>