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333" r:id="rId2"/>
    <p:sldId id="2034" r:id="rId3"/>
    <p:sldId id="2387" r:id="rId4"/>
    <p:sldId id="2341" r:id="rId5"/>
    <p:sldId id="2345" r:id="rId6"/>
    <p:sldId id="2362" r:id="rId7"/>
    <p:sldId id="2427" r:id="rId8"/>
    <p:sldId id="2415" r:id="rId9"/>
    <p:sldId id="2416" r:id="rId10"/>
    <p:sldId id="2417" r:id="rId11"/>
    <p:sldId id="2428" r:id="rId12"/>
    <p:sldId id="2429" r:id="rId13"/>
    <p:sldId id="2418" r:id="rId14"/>
    <p:sldId id="2419" r:id="rId15"/>
    <p:sldId id="2420" r:id="rId16"/>
    <p:sldId id="2430" r:id="rId17"/>
    <p:sldId id="2421" r:id="rId18"/>
    <p:sldId id="2431" r:id="rId19"/>
    <p:sldId id="2432" r:id="rId20"/>
    <p:sldId id="2433" r:id="rId21"/>
    <p:sldId id="2425" r:id="rId22"/>
    <p:sldId id="2434" r:id="rId23"/>
    <p:sldId id="2435" r:id="rId24"/>
    <p:sldId id="242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=""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11: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사용법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2.2 </a:t>
            </a:r>
            <a:r>
              <a:rPr lang="en-US" altLang="ko-KR" sz="2000" b="1" dirty="0" smtClean="0"/>
              <a:t>AFTER </a:t>
            </a:r>
            <a:r>
              <a:rPr lang="ko-KR" altLang="en-US" sz="2000" b="1" dirty="0" err="1" smtClean="0"/>
              <a:t>트리거</a:t>
            </a:r>
            <a:r>
              <a:rPr lang="ko-KR" altLang="en-US" sz="2000" b="1" dirty="0" smtClean="0"/>
              <a:t>  	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468" y="2108492"/>
            <a:ext cx="54959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332" y="2109607"/>
            <a:ext cx="54959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056" y="1200960"/>
            <a:ext cx="55340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사용법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799" y="895755"/>
            <a:ext cx="5553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228" y="823305"/>
            <a:ext cx="5353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7906" y="1495019"/>
            <a:ext cx="3562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8976" y="1729396"/>
            <a:ext cx="47053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30680" y="3310137"/>
            <a:ext cx="56007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5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65437" y="4426283"/>
            <a:ext cx="47529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사용법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8874" y="979048"/>
            <a:ext cx="53149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3087" y="4153407"/>
            <a:ext cx="54768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사용법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2.3 </a:t>
            </a:r>
            <a:r>
              <a:rPr lang="ko-KR" altLang="en-US" sz="2000" b="1" dirty="0" err="1" smtClean="0"/>
              <a:t>트리거가</a:t>
            </a:r>
            <a:r>
              <a:rPr lang="ko-KR" altLang="en-US" sz="2000" b="1" dirty="0" smtClean="0"/>
              <a:t> 생성하는 임시 테이블 	</a:t>
            </a:r>
            <a:endParaRPr lang="en-US" altLang="ko-KR" sz="2000" b="1" dirty="0" smtClean="0"/>
          </a:p>
          <a:p>
            <a:r>
              <a:rPr lang="ko-KR" altLang="en-US" sz="2000" dirty="0" err="1" smtClean="0"/>
              <a:t>트리거에서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INSERT, UPDATE, DELETE </a:t>
            </a:r>
            <a:r>
              <a:rPr lang="ko-KR" altLang="en-US" sz="2000" dirty="0" smtClean="0"/>
              <a:t>작업이 수행되면 임시로 사용되는 시스템 테이블이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이름은 ‘</a:t>
            </a:r>
            <a:r>
              <a:rPr lang="en-US" altLang="ko-KR" sz="2000" dirty="0" smtClean="0"/>
              <a:t>:NEW</a:t>
            </a:r>
            <a:r>
              <a:rPr lang="ko-KR" altLang="en-US" sz="2000" dirty="0" smtClean="0"/>
              <a:t>’와 ‘</a:t>
            </a:r>
            <a:r>
              <a:rPr lang="en-US" altLang="ko-KR" sz="2000" dirty="0" smtClean="0"/>
              <a:t>:OLD</a:t>
            </a:r>
            <a:r>
              <a:rPr lang="ko-KR" altLang="en-US" sz="2000" dirty="0" smtClean="0"/>
              <a:t>’ 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1344" y="2596981"/>
            <a:ext cx="5651506" cy="310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사용법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2.4 </a:t>
            </a:r>
            <a:r>
              <a:rPr lang="en-US" altLang="ko-KR" sz="2000" b="1" dirty="0" smtClean="0"/>
              <a:t>BEFORE </a:t>
            </a:r>
            <a:r>
              <a:rPr lang="ko-KR" altLang="en-US" sz="2000" b="1" dirty="0" err="1" smtClean="0"/>
              <a:t>트리거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457" y="1257097"/>
            <a:ext cx="55245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51" y="3794801"/>
            <a:ext cx="54102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8520" y="934875"/>
            <a:ext cx="54006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6947" y="5144014"/>
            <a:ext cx="45434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사용법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2.5 </a:t>
            </a:r>
            <a:r>
              <a:rPr lang="en-US" altLang="ko-KR" sz="2000" b="1" dirty="0" smtClean="0"/>
              <a:t>INSTEAD </a:t>
            </a:r>
            <a:r>
              <a:rPr lang="en-US" altLang="ko-KR" sz="2000" b="1" dirty="0" smtClean="0"/>
              <a:t>OF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404" y="1271689"/>
            <a:ext cx="51911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4328" y="1879972"/>
            <a:ext cx="4981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5386" y="3080827"/>
            <a:ext cx="54102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사용법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873" y="669992"/>
            <a:ext cx="55816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57" y="3932406"/>
            <a:ext cx="44005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8242" y="768485"/>
            <a:ext cx="5400675" cy="588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관한 사항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3.1 </a:t>
            </a:r>
            <a:r>
              <a:rPr lang="ko-KR" altLang="en-US" sz="2000" b="1" dirty="0" smtClean="0"/>
              <a:t>다중 </a:t>
            </a:r>
            <a:r>
              <a:rPr lang="ko-KR" altLang="en-US" sz="2000" b="1" dirty="0" err="1" smtClean="0"/>
              <a:t>트리거</a:t>
            </a:r>
            <a:r>
              <a:rPr lang="ko-KR" altLang="en-US" sz="2000" b="1" dirty="0" smtClean="0"/>
              <a:t> 	</a:t>
            </a:r>
            <a:endParaRPr lang="en-US" altLang="ko-KR" sz="2000" b="1" dirty="0" smtClean="0"/>
          </a:p>
          <a:p>
            <a:r>
              <a:rPr lang="ko-KR" altLang="en-US" sz="2000" dirty="0" smtClean="0"/>
              <a:t>다중 </a:t>
            </a:r>
            <a:r>
              <a:rPr lang="ko-KR" altLang="en-US" sz="2000" dirty="0" err="1" smtClean="0"/>
              <a:t>트리거란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하나의 테이블에 동일한 트리거가 여러 개 부착되어 있는 것을 </a:t>
            </a:r>
            <a:r>
              <a:rPr lang="ko-KR" altLang="en-US" sz="2000" dirty="0" smtClean="0"/>
              <a:t>말함</a:t>
            </a:r>
            <a:r>
              <a:rPr lang="en-US" altLang="ko-KR" sz="2000" dirty="0" smtClean="0"/>
              <a:t>.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예로</a:t>
            </a:r>
            <a:r>
              <a:rPr lang="en-US" altLang="ko-KR" sz="1600" dirty="0" smtClean="0"/>
              <a:t>, AFTER INSERT </a:t>
            </a:r>
            <a:r>
              <a:rPr lang="ko-KR" altLang="en-US" sz="1600" dirty="0" err="1" smtClean="0"/>
              <a:t>트리거가</a:t>
            </a:r>
            <a:r>
              <a:rPr lang="ko-KR" altLang="en-US" sz="1600" dirty="0" smtClean="0"/>
              <a:t> 한 테이블에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이상 부착되어 있을 수도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altLang="ko-KR" sz="2000" b="1" dirty="0" smtClean="0"/>
              <a:t>3.2 </a:t>
            </a:r>
            <a:r>
              <a:rPr lang="ko-KR" altLang="en-US" sz="2000" b="1" dirty="0" smtClean="0"/>
              <a:t>중첩 </a:t>
            </a:r>
            <a:r>
              <a:rPr lang="ko-KR" altLang="en-US" sz="2000" b="1" dirty="0" err="1" smtClean="0"/>
              <a:t>트리거</a:t>
            </a:r>
            <a:r>
              <a:rPr lang="ko-KR" altLang="en-US" sz="2000" b="1" dirty="0" smtClean="0"/>
              <a:t> 	</a:t>
            </a:r>
            <a:endParaRPr lang="en-US" altLang="ko-KR" sz="1600" b="1" dirty="0" smtClean="0"/>
          </a:p>
          <a:p>
            <a:r>
              <a:rPr lang="ko-KR" altLang="en-US" sz="1600" dirty="0" smtClean="0"/>
              <a:t>중첩 </a:t>
            </a:r>
            <a:r>
              <a:rPr lang="ko-KR" altLang="en-US" sz="1600" dirty="0" err="1" smtClean="0"/>
              <a:t>트리거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Nested Triggers</a:t>
            </a:r>
            <a:r>
              <a:rPr lang="ko-KR" altLang="en-US" sz="1600" dirty="0" smtClean="0"/>
              <a:t>란 트리거가 또 다른 </a:t>
            </a:r>
            <a:r>
              <a:rPr lang="ko-KR" altLang="en-US" sz="1600" dirty="0" err="1" smtClean="0"/>
              <a:t>트리거를</a:t>
            </a:r>
            <a:r>
              <a:rPr lang="ko-KR" altLang="en-US" sz="1600" dirty="0" smtClean="0"/>
              <a:t> 작동하는 것을 말함</a:t>
            </a:r>
            <a:r>
              <a:rPr lang="en-US" altLang="ko-KR" sz="1600" dirty="0" smtClean="0"/>
              <a:t>. </a:t>
            </a:r>
            <a:endParaRPr lang="x-none" altLang="ko-KR" sz="160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603" y="3843743"/>
            <a:ext cx="6514956" cy="237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관한 사항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83" y="633198"/>
            <a:ext cx="5311302" cy="590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431" y="637669"/>
            <a:ext cx="54673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377" y="2052537"/>
            <a:ext cx="3993763" cy="454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관한 사항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907510"/>
            <a:ext cx="38957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664" y="1669814"/>
            <a:ext cx="45815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196" y="3401541"/>
            <a:ext cx="44577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7552" y="976313"/>
            <a:ext cx="56102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38650" y="4184098"/>
            <a:ext cx="44672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en-US" dirty="0" smtClean="0"/>
              <a:t>11</a:t>
            </a:r>
            <a:r>
              <a:rPr lang="x-none" smtClean="0"/>
              <a:t> </a:t>
            </a:r>
            <a:r>
              <a:rPr lang="ko-KR" altLang="en-US" smtClean="0"/>
              <a:t>트리거    </a:t>
            </a:r>
            <a:r>
              <a:rPr lang="ko-KR" altLang="en-US" smtClean="0"/>
              <a:t> 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개념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- 1.1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개요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종류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사용법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- 2.1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형식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- 2.2 </a:t>
            </a:r>
            <a:r>
              <a:rPr lang="en-US" altLang="ko-KR" dirty="0" smtClean="0"/>
              <a:t>AFTER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- 2.3 </a:t>
            </a:r>
            <a:r>
              <a:rPr lang="ko-KR" altLang="en-US" dirty="0" err="1" smtClean="0"/>
              <a:t>트리거가</a:t>
            </a:r>
            <a:r>
              <a:rPr lang="ko-KR" altLang="en-US" dirty="0" smtClean="0"/>
              <a:t> 생성하는 임시 테이블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- 2.4 </a:t>
            </a:r>
            <a:r>
              <a:rPr lang="en-US" altLang="ko-KR" dirty="0" smtClean="0"/>
              <a:t>BEFORE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- 2.5 </a:t>
            </a:r>
            <a:r>
              <a:rPr lang="en-US" altLang="ko-KR" dirty="0" smtClean="0"/>
              <a:t>INSTEAD OF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	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관한 사항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425" y="1785938"/>
            <a:ext cx="46291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관한 사항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3.3 </a:t>
            </a:r>
            <a:r>
              <a:rPr lang="ko-KR" altLang="en-US" sz="2000" b="1" dirty="0" smtClean="0"/>
              <a:t>재귀 </a:t>
            </a:r>
            <a:r>
              <a:rPr lang="ko-KR" altLang="en-US" sz="2000" b="1" dirty="0" err="1" smtClean="0"/>
              <a:t>트리거</a:t>
            </a:r>
            <a:r>
              <a:rPr lang="ko-KR" altLang="en-US" sz="2000" b="1" dirty="0" smtClean="0"/>
              <a:t> 	</a:t>
            </a:r>
            <a:endParaRPr lang="en-US" altLang="ko-KR" sz="2000" b="1" dirty="0" smtClean="0"/>
          </a:p>
          <a:p>
            <a:r>
              <a:rPr lang="ko-KR" altLang="en-US" sz="2000" dirty="0" smtClean="0"/>
              <a:t>재귀 </a:t>
            </a:r>
            <a:r>
              <a:rPr lang="ko-KR" altLang="en-US" sz="2000" dirty="0" err="1" smtClean="0"/>
              <a:t>트리거는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트리거가 작동해서 다시 자신의 </a:t>
            </a:r>
            <a:r>
              <a:rPr lang="ko-KR" altLang="en-US" sz="2000" dirty="0" err="1" smtClean="0"/>
              <a:t>트리거를</a:t>
            </a:r>
            <a:r>
              <a:rPr lang="ko-KR" altLang="en-US" sz="2000" dirty="0" smtClean="0"/>
              <a:t> 작동시키는 것을 </a:t>
            </a:r>
            <a:r>
              <a:rPr lang="ko-KR" altLang="en-US" sz="2000" dirty="0" smtClean="0"/>
              <a:t>말함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간접 재귀와 </a:t>
            </a:r>
            <a:r>
              <a:rPr lang="ko-KR" altLang="en-US" sz="1600" dirty="0" smtClean="0"/>
              <a:t>직접 재귀 두 가지 종류가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488" y="2772787"/>
            <a:ext cx="5114482" cy="274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6025" y="2791027"/>
            <a:ext cx="4754783" cy="260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관한 사항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699" y="636250"/>
            <a:ext cx="56292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3556" y="901024"/>
            <a:ext cx="54578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3626" y="4023907"/>
            <a:ext cx="45243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관한 사항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86" y="1004381"/>
            <a:ext cx="46672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3341" y="984114"/>
            <a:ext cx="49244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688" y="4429226"/>
            <a:ext cx="31051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관한 사항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3.4 </a:t>
            </a:r>
            <a:r>
              <a:rPr lang="ko-KR" altLang="en-US" sz="2000" b="1" dirty="0" smtClean="0"/>
              <a:t>순차번호의 자동 입력 </a:t>
            </a:r>
            <a:r>
              <a:rPr lang="ko-KR" altLang="en-US" sz="2000" b="1" dirty="0" err="1" smtClean="0"/>
              <a:t>트리거</a:t>
            </a:r>
            <a:r>
              <a:rPr lang="ko-KR" altLang="en-US" sz="2000" b="1" dirty="0" smtClean="0"/>
              <a:t> 	</a:t>
            </a:r>
            <a:endParaRPr lang="en-US" altLang="ko-KR" sz="2000" b="1" dirty="0" smtClean="0"/>
          </a:p>
          <a:p>
            <a:r>
              <a:rPr lang="ko-KR" altLang="en-US" sz="2000" dirty="0" smtClean="0"/>
              <a:t>‘시퀀스이름</a:t>
            </a:r>
            <a:r>
              <a:rPr lang="en-US" altLang="ko-KR" sz="2000" dirty="0" smtClean="0"/>
              <a:t>.NEXTVAL</a:t>
            </a:r>
            <a:r>
              <a:rPr lang="ko-KR" altLang="en-US" sz="2000" dirty="0" smtClean="0"/>
              <a:t>’을 </a:t>
            </a:r>
            <a:r>
              <a:rPr lang="ko-KR" altLang="en-US" sz="2000" dirty="0" smtClean="0"/>
              <a:t>생략해도 </a:t>
            </a:r>
            <a:r>
              <a:rPr lang="ko-KR" altLang="en-US" sz="2000" dirty="0" smtClean="0"/>
              <a:t>알아서 자동으로 순차번호가 입력되도록 하려면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트리거를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활용하면 </a:t>
            </a:r>
            <a:r>
              <a:rPr lang="ko-KR" altLang="en-US" sz="2000" dirty="0" smtClean="0"/>
              <a:t>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191" y="2470420"/>
            <a:ext cx="50292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818" y="3784262"/>
            <a:ext cx="52006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7247" y="2149813"/>
            <a:ext cx="4981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7455" y="4435002"/>
            <a:ext cx="5000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트리거에</a:t>
            </a:r>
            <a:r>
              <a:rPr lang="ko-KR" altLang="en-US" dirty="0" smtClean="0"/>
              <a:t> 관한 사항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- 3.1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- 3.2 </a:t>
            </a:r>
            <a:r>
              <a:rPr lang="ko-KR" altLang="en-US" dirty="0" smtClean="0"/>
              <a:t>중첩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- 3.3 </a:t>
            </a:r>
            <a:r>
              <a:rPr lang="ko-KR" altLang="en-US" dirty="0" smtClean="0"/>
              <a:t>재귀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- 3.4 </a:t>
            </a:r>
            <a:r>
              <a:rPr lang="ko-KR" altLang="en-US" dirty="0" smtClean="0"/>
              <a:t>순차번호의 자동 입력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11</a:t>
            </a:r>
            <a:r>
              <a:rPr lang="ko-KR" altLang="en-US" sz="3600" b="1" dirty="0" smtClean="0">
                <a:cs typeface="+mj-cs"/>
              </a:rPr>
              <a:t> </a:t>
            </a:r>
            <a:r>
              <a:rPr lang="ko-KR" altLang="en-US" sz="3600" b="1" dirty="0" err="1" smtClean="0">
                <a:cs typeface="+mj-cs"/>
              </a:rPr>
              <a:t>트리거</a:t>
            </a:r>
            <a:r>
              <a:rPr lang="ko-KR" altLang="en-US" sz="3600" b="1" dirty="0" smtClean="0">
                <a:cs typeface="+mj-cs"/>
              </a:rPr>
              <a:t> 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2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625613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11</a:t>
            </a:r>
            <a:r>
              <a:rPr lang="ko-KR" altLang="en-US" sz="2000" dirty="0" smtClean="0"/>
              <a:t>장은 테이블의 </a:t>
            </a:r>
            <a:r>
              <a:rPr lang="en-US" altLang="ko-KR" sz="2000" dirty="0" smtClean="0"/>
              <a:t>DML</a:t>
            </a:r>
            <a:r>
              <a:rPr lang="ko-KR" altLang="en-US" sz="2000" dirty="0" smtClean="0"/>
              <a:t>문이 작동하면 자동으로 실행되는 </a:t>
            </a:r>
            <a:r>
              <a:rPr lang="ko-KR" altLang="en-US" sz="2000" dirty="0" err="1" smtClean="0"/>
              <a:t>트리거를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학습함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트리거의</a:t>
            </a:r>
            <a:r>
              <a:rPr lang="ko-KR" altLang="en-US" sz="2000" dirty="0" smtClean="0"/>
              <a:t> 기본적인 </a:t>
            </a:r>
            <a:r>
              <a:rPr lang="ko-KR" altLang="en-US" sz="2000" dirty="0" smtClean="0"/>
              <a:t>문법과 </a:t>
            </a:r>
            <a:r>
              <a:rPr lang="ko-KR" altLang="en-US" sz="2000" dirty="0" smtClean="0"/>
              <a:t>함께 </a:t>
            </a:r>
            <a:r>
              <a:rPr lang="ko-KR" altLang="en-US" sz="2000" dirty="0" err="1" smtClean="0"/>
              <a:t>트리거가</a:t>
            </a:r>
            <a:r>
              <a:rPr lang="ko-KR" altLang="en-US" sz="2000" dirty="0" smtClean="0"/>
              <a:t> 활용되는 사례를 위주로 </a:t>
            </a:r>
            <a:r>
              <a:rPr lang="ko-KR" altLang="en-US" sz="2000" dirty="0" smtClean="0"/>
              <a:t>살펴봄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트리거에서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사용되는 임시 테이블의 작동 </a:t>
            </a:r>
            <a:r>
              <a:rPr lang="ko-KR" altLang="en-US" sz="2000" dirty="0" smtClean="0"/>
              <a:t>방식도 확인함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019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개념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1.1 </a:t>
            </a:r>
            <a:r>
              <a:rPr lang="ko-KR" altLang="en-US" sz="2000" b="1" dirty="0" err="1" smtClean="0"/>
              <a:t>트리거의</a:t>
            </a:r>
            <a:r>
              <a:rPr lang="ko-KR" altLang="en-US" sz="2000" b="1" dirty="0" smtClean="0"/>
              <a:t> 개요	</a:t>
            </a:r>
            <a:endParaRPr lang="en-US" altLang="ko-KR" sz="2000" b="1" dirty="0" smtClean="0"/>
          </a:p>
          <a:p>
            <a:r>
              <a:rPr lang="ko-KR" altLang="en-US" sz="2000" dirty="0" err="1" smtClean="0"/>
              <a:t>트리</a:t>
            </a:r>
            <a:r>
              <a:rPr lang="ko-KR" altLang="en-US" sz="2000" dirty="0" err="1" smtClean="0"/>
              <a:t>거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err="1" smtClean="0"/>
              <a:t>트리거는</a:t>
            </a:r>
            <a:r>
              <a:rPr lang="ko-KR" altLang="en-US" sz="1600" dirty="0" smtClean="0"/>
              <a:t> 테이블 또는 </a:t>
            </a:r>
            <a:r>
              <a:rPr lang="ko-KR" altLang="en-US" sz="1600" dirty="0" err="1" smtClean="0"/>
              <a:t>뷰에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부착되는 </a:t>
            </a:r>
            <a:r>
              <a:rPr lang="ko-KR" altLang="en-US" sz="1600" dirty="0" smtClean="0"/>
              <a:t>프로그램 </a:t>
            </a:r>
            <a:r>
              <a:rPr lang="ko-KR" altLang="en-US" sz="1600" dirty="0" smtClean="0"/>
              <a:t>코드</a:t>
            </a:r>
            <a:r>
              <a:rPr lang="en-US" altLang="ko-KR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트리거는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제약 조건과 더불어 데이터 </a:t>
            </a:r>
            <a:r>
              <a:rPr lang="ko-KR" altLang="en-US" sz="1600" dirty="0" err="1" smtClean="0"/>
              <a:t>무결성을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위해서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사용할 수 있는 또 다른 </a:t>
            </a:r>
            <a:r>
              <a:rPr lang="ko-KR" altLang="en-US" sz="1600" dirty="0" smtClean="0"/>
              <a:t>기능임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트리거는</a:t>
            </a:r>
            <a:r>
              <a:rPr lang="ko-KR" altLang="en-US" sz="1600" dirty="0" smtClean="0"/>
              <a:t> 테이블 또는 </a:t>
            </a:r>
            <a:r>
              <a:rPr lang="ko-KR" altLang="en-US" sz="1600" dirty="0" err="1" smtClean="0"/>
              <a:t>뷰와</a:t>
            </a:r>
            <a:r>
              <a:rPr lang="ko-KR" altLang="en-US" sz="1600" dirty="0" smtClean="0"/>
              <a:t> 관련되어 </a:t>
            </a:r>
            <a:r>
              <a:rPr lang="en-US" altLang="ko-KR" sz="1600" dirty="0" smtClean="0"/>
              <a:t>DML</a:t>
            </a:r>
            <a:r>
              <a:rPr lang="ko-KR" altLang="en-US" sz="1600" dirty="0" smtClean="0"/>
              <a:t>문</a:t>
            </a:r>
            <a:r>
              <a:rPr lang="en-US" altLang="ko-KR" sz="1600" dirty="0" smtClean="0"/>
              <a:t>(Insert, Update, Delete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이벤트가 발생될 </a:t>
            </a:r>
            <a:r>
              <a:rPr lang="ko-KR" altLang="en-US" sz="1600" dirty="0" smtClean="0"/>
              <a:t>때 작동하는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데이터베이스 </a:t>
            </a:r>
            <a:r>
              <a:rPr lang="ko-KR" altLang="en-US" sz="1600" dirty="0" smtClean="0"/>
              <a:t>개체 중 </a:t>
            </a:r>
            <a:r>
              <a:rPr lang="ko-KR" altLang="en-US" sz="1600" dirty="0" smtClean="0"/>
              <a:t>하나임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개념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42" y="875286"/>
            <a:ext cx="51911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558" y="3337297"/>
            <a:ext cx="51244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5437" y="1543354"/>
            <a:ext cx="47529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45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89768" y="2362910"/>
            <a:ext cx="50101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개념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ko-KR" altLang="en-US" sz="2000" b="1" dirty="0" err="1" smtClean="0"/>
              <a:t>트리거의</a:t>
            </a:r>
            <a:r>
              <a:rPr lang="ko-KR" altLang="en-US" sz="2000" b="1" dirty="0" smtClean="0"/>
              <a:t> 종류 	</a:t>
            </a:r>
            <a:endParaRPr lang="en-US" altLang="ko-KR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err="1" smtClean="0"/>
              <a:t>트리거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정확히는 </a:t>
            </a:r>
            <a:r>
              <a:rPr lang="en-US" altLang="ko-KR" sz="2000" dirty="0" smtClean="0"/>
              <a:t>DML </a:t>
            </a:r>
            <a:r>
              <a:rPr lang="ko-KR" altLang="en-US" sz="2000" dirty="0" err="1" smtClean="0"/>
              <a:t>트리거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다음과 같이 구분할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AFTER </a:t>
            </a:r>
            <a:r>
              <a:rPr lang="ko-KR" altLang="en-US" sz="2000" dirty="0" err="1" smtClean="0"/>
              <a:t>트리거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테이블에 </a:t>
            </a:r>
            <a:r>
              <a:rPr lang="en-US" altLang="ko-KR" sz="1600" dirty="0" smtClean="0"/>
              <a:t>INSERT, UPDATE, DELETE </a:t>
            </a:r>
            <a:r>
              <a:rPr lang="ko-KR" altLang="en-US" sz="1600" dirty="0" smtClean="0"/>
              <a:t>등의 작업이 일어났을 때 작동하는 </a:t>
            </a:r>
            <a:r>
              <a:rPr lang="ko-KR" altLang="en-US" sz="1600" dirty="0" err="1" smtClean="0"/>
              <a:t>트리거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AFTER </a:t>
            </a:r>
            <a:r>
              <a:rPr lang="ko-KR" altLang="en-US" sz="1600" dirty="0" err="1" smtClean="0"/>
              <a:t>트리거는</a:t>
            </a:r>
            <a:r>
              <a:rPr lang="ko-KR" altLang="en-US" sz="1600" dirty="0" smtClean="0"/>
              <a:t> 테이블에만 작동하며 </a:t>
            </a:r>
            <a:r>
              <a:rPr lang="ko-KR" altLang="en-US" sz="1600" dirty="0" err="1" smtClean="0"/>
              <a:t>뷰에는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작동하지 </a:t>
            </a:r>
            <a:r>
              <a:rPr lang="ko-KR" altLang="en-US" sz="1600" dirty="0" smtClean="0"/>
              <a:t>않음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BEFORE </a:t>
            </a:r>
            <a:r>
              <a:rPr lang="ko-KR" altLang="en-US" sz="2000" dirty="0" err="1" smtClean="0"/>
              <a:t>트리거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테이블에 </a:t>
            </a:r>
            <a:r>
              <a:rPr lang="en-US" altLang="ko-KR" sz="1600" dirty="0" smtClean="0"/>
              <a:t>INSERT, UPDATE, DELETE </a:t>
            </a:r>
            <a:r>
              <a:rPr lang="ko-KR" altLang="en-US" sz="1600" dirty="0" smtClean="0"/>
              <a:t>등의 작업이 일어났을 때 작동하는 </a:t>
            </a:r>
            <a:r>
              <a:rPr lang="ko-KR" altLang="en-US" sz="1600" dirty="0" err="1" smtClean="0"/>
              <a:t>트리거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en-US" sz="1600" dirty="0" smtClean="0"/>
              <a:t> </a:t>
            </a:r>
            <a:r>
              <a:rPr lang="en-US" altLang="en-US" sz="1600" dirty="0" smtClean="0"/>
              <a:t>    - </a:t>
            </a:r>
            <a:r>
              <a:rPr lang="en-US" altLang="ko-KR" sz="1600" dirty="0" smtClean="0"/>
              <a:t>BEFORE </a:t>
            </a:r>
            <a:r>
              <a:rPr lang="ko-KR" altLang="en-US" sz="1600" dirty="0" err="1" smtClean="0"/>
              <a:t>트리거는</a:t>
            </a:r>
            <a:r>
              <a:rPr lang="ko-KR" altLang="en-US" sz="1600" dirty="0" smtClean="0"/>
              <a:t> 테이블에만 </a:t>
            </a:r>
            <a:r>
              <a:rPr lang="ko-KR" altLang="en-US" sz="1600" dirty="0" smtClean="0"/>
              <a:t>작동하며 </a:t>
            </a:r>
            <a:r>
              <a:rPr lang="ko-KR" altLang="en-US" sz="1600" dirty="0" err="1" smtClean="0"/>
              <a:t>뷰에는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작동하지 </a:t>
            </a:r>
            <a:r>
              <a:rPr lang="ko-KR" altLang="en-US" sz="1600" dirty="0" smtClean="0"/>
              <a:t>않음</a:t>
            </a:r>
            <a:r>
              <a:rPr lang="en-US" altLang="ko-KR" sz="1600" dirty="0" smtClean="0"/>
              <a:t>.</a:t>
            </a:r>
            <a:endParaRPr lang="en-US" altLang="en-US" sz="16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INSTEAD </a:t>
            </a:r>
            <a:r>
              <a:rPr lang="en-US" altLang="ko-KR" sz="2000" dirty="0" smtClean="0"/>
              <a:t>OF </a:t>
            </a:r>
            <a:r>
              <a:rPr lang="ko-KR" altLang="en-US" sz="2000" dirty="0" err="1" smtClean="0"/>
              <a:t>트리거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en-US" sz="1600" dirty="0" smtClean="0"/>
              <a:t> </a:t>
            </a:r>
            <a:r>
              <a:rPr lang="en-US" altLang="en-US" sz="1600" dirty="0" smtClean="0"/>
              <a:t>   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- INSTEAD </a:t>
            </a:r>
            <a:r>
              <a:rPr lang="en-US" altLang="ko-KR" sz="1600" dirty="0" smtClean="0"/>
              <a:t>OF </a:t>
            </a:r>
            <a:r>
              <a:rPr lang="ko-KR" altLang="en-US" sz="1600" dirty="0" err="1" smtClean="0"/>
              <a:t>트리거도</a:t>
            </a:r>
            <a:r>
              <a:rPr lang="ko-KR" altLang="en-US" sz="1600" dirty="0" smtClean="0"/>
              <a:t> 이벤트가 발생하기 전에 작동하는 </a:t>
            </a:r>
            <a:r>
              <a:rPr lang="ko-KR" altLang="en-US" sz="1600" dirty="0" err="1" smtClean="0"/>
              <a:t>트리거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en-US" sz="1600" dirty="0" smtClean="0"/>
              <a:t> </a:t>
            </a:r>
            <a:r>
              <a:rPr lang="en-US" altLang="en-US" sz="1600" dirty="0" smtClean="0"/>
              <a:t>     - </a:t>
            </a:r>
            <a:r>
              <a:rPr lang="en-US" altLang="ko-KR" sz="1600" dirty="0" smtClean="0"/>
              <a:t>INSTEAD OF </a:t>
            </a:r>
            <a:r>
              <a:rPr lang="ko-KR" altLang="en-US" sz="1600" dirty="0" err="1" smtClean="0"/>
              <a:t>트리거는</a:t>
            </a:r>
            <a:r>
              <a:rPr lang="ko-KR" altLang="en-US" sz="1600" dirty="0" smtClean="0"/>
              <a:t> 테이블에는 </a:t>
            </a:r>
            <a:r>
              <a:rPr lang="ko-KR" altLang="en-US" sz="1600" dirty="0" smtClean="0"/>
              <a:t>장착할 수 없으며 </a:t>
            </a:r>
            <a:r>
              <a:rPr lang="ko-KR" altLang="en-US" sz="1600" dirty="0" err="1" smtClean="0"/>
              <a:t>뷰에만</a:t>
            </a:r>
            <a:r>
              <a:rPr lang="ko-KR" altLang="en-US" sz="1600" dirty="0" smtClean="0"/>
              <a:t> 장착됨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en-US" sz="1600" dirty="0" smtClean="0"/>
              <a:t> </a:t>
            </a:r>
            <a:r>
              <a:rPr lang="en-US" altLang="en-US" sz="1600" dirty="0" smtClean="0"/>
              <a:t>     - </a:t>
            </a:r>
            <a:r>
              <a:rPr lang="en-US" altLang="ko-KR" sz="1600" dirty="0" smtClean="0"/>
              <a:t>INSERT, UPDATE, DELETE </a:t>
            </a:r>
            <a:r>
              <a:rPr lang="ko-KR" altLang="en-US" sz="1600" dirty="0" smtClean="0"/>
              <a:t>세 가지 이벤트로 </a:t>
            </a:r>
            <a:r>
              <a:rPr lang="ko-KR" altLang="en-US" sz="1600" dirty="0" smtClean="0"/>
              <a:t>작동함</a:t>
            </a:r>
            <a:r>
              <a:rPr lang="en-US" altLang="ko-KR" sz="1600" dirty="0" smtClean="0"/>
              <a:t>.</a:t>
            </a:r>
            <a:endParaRPr lang="x-none" altLang="en-US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err="1" smtClean="0"/>
              <a:t>트리거의</a:t>
            </a:r>
            <a:r>
              <a:rPr lang="ko-KR" altLang="en-US" dirty="0" smtClean="0"/>
              <a:t> 사용법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448823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2000" b="1" dirty="0" smtClean="0"/>
              <a:t>2.1 </a:t>
            </a:r>
            <a:r>
              <a:rPr lang="ko-KR" altLang="en-US" sz="2000" b="1" dirty="0" err="1" smtClean="0"/>
              <a:t>트리거의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형식 	</a:t>
            </a:r>
            <a:endParaRPr lang="en-US" altLang="ko-KR" sz="2000" b="1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BEFORE | AFTER | INSTEAD </a:t>
            </a:r>
            <a:r>
              <a:rPr lang="en-US" altLang="ko-KR" sz="2000" dirty="0" smtClean="0"/>
              <a:t>OF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BEFORE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AFTER</a:t>
            </a:r>
            <a:r>
              <a:rPr lang="ko-KR" altLang="en-US" sz="1600" dirty="0" smtClean="0"/>
              <a:t>를 지정하면 해당 테이블에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이 수행되고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작업 전 또는 후에 </a:t>
            </a:r>
            <a:r>
              <a:rPr lang="ko-KR" altLang="en-US" sz="1600" dirty="0" err="1" smtClean="0"/>
              <a:t>트리거의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내용이 실행됨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BEFORE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AFTER</a:t>
            </a:r>
            <a:r>
              <a:rPr lang="ko-KR" altLang="en-US" sz="1600" dirty="0" smtClean="0"/>
              <a:t>는 테이블에 </a:t>
            </a:r>
            <a:r>
              <a:rPr lang="ko-KR" altLang="en-US" sz="1600" dirty="0" smtClean="0"/>
              <a:t>대해서만 지정할 </a:t>
            </a:r>
            <a:r>
              <a:rPr lang="ko-KR" altLang="en-US" sz="1600" dirty="0" smtClean="0"/>
              <a:t>수 있으며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뷰에</a:t>
            </a:r>
            <a:r>
              <a:rPr lang="ko-KR" altLang="en-US" sz="1600" dirty="0" smtClean="0"/>
              <a:t> 대해서는 지정할 수 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INSTEAD </a:t>
            </a:r>
            <a:r>
              <a:rPr lang="en-US" altLang="ko-KR" sz="1600" dirty="0" smtClean="0"/>
              <a:t>OF</a:t>
            </a:r>
            <a:r>
              <a:rPr lang="ko-KR" altLang="en-US" sz="1600" dirty="0" smtClean="0"/>
              <a:t>의 용도는 뷰에 </a:t>
            </a:r>
            <a:r>
              <a:rPr lang="ko-KR" altLang="en-US" sz="1600" dirty="0" smtClean="0"/>
              <a:t>사용됨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INSTEAD </a:t>
            </a:r>
            <a:r>
              <a:rPr lang="en-US" altLang="ko-KR" sz="1600" dirty="0" smtClean="0"/>
              <a:t>OF</a:t>
            </a:r>
            <a:r>
              <a:rPr lang="ko-KR" altLang="en-US" sz="1600" dirty="0" smtClean="0"/>
              <a:t>를 지정하면 해당 </a:t>
            </a:r>
            <a:r>
              <a:rPr lang="ko-KR" altLang="en-US" sz="1600" dirty="0" err="1" smtClean="0"/>
              <a:t>뷰에</a:t>
            </a:r>
            <a:r>
              <a:rPr lang="ko-KR" altLang="en-US" sz="1600" dirty="0" smtClean="0"/>
              <a:t> 지정한 </a:t>
            </a:r>
            <a:r>
              <a:rPr lang="en-US" altLang="ko-KR" sz="1600" dirty="0" smtClean="0"/>
              <a:t>SQL(INSERT</a:t>
            </a:r>
            <a:r>
              <a:rPr lang="en-US" altLang="ko-KR" sz="1600" dirty="0" smtClean="0"/>
              <a:t>, UPDATE, DELETE)</a:t>
            </a:r>
            <a:r>
              <a:rPr lang="ko-KR" altLang="en-US" sz="1600" dirty="0" smtClean="0"/>
              <a:t>이 작동하며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시도된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은 무시되고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err="1" smtClean="0"/>
              <a:t>트리거에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지정된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문이 </a:t>
            </a:r>
            <a:r>
              <a:rPr lang="ko-KR" altLang="en-US" sz="1600" dirty="0" smtClean="0"/>
              <a:t>대신 </a:t>
            </a:r>
            <a:r>
              <a:rPr lang="ko-KR" altLang="en-US" sz="1600" dirty="0" smtClean="0"/>
              <a:t>작동됨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733" y="3619805"/>
            <a:ext cx="56769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297</Words>
  <Application>Microsoft Office PowerPoint</Application>
  <PresentationFormat>사용자 지정</PresentationFormat>
  <Paragraphs>134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이것이 오라클이다 Oracle 설치부터 PL/SQL 정복까지!</vt:lpstr>
      <vt:lpstr>Contents</vt:lpstr>
      <vt:lpstr>Contents</vt:lpstr>
      <vt:lpstr>슬라이드 4</vt:lpstr>
      <vt:lpstr>이 장의 핵심 개념</vt:lpstr>
      <vt:lpstr>SECTION 01 트리거의 개념 </vt:lpstr>
      <vt:lpstr>SECTION 01 트리거의 개념</vt:lpstr>
      <vt:lpstr>SECTION 01 트리거의 개념 </vt:lpstr>
      <vt:lpstr>SECTION 02 트리거의 사용법  </vt:lpstr>
      <vt:lpstr>SECTION 02 트리거의 사용법  </vt:lpstr>
      <vt:lpstr>SECTION 02 트리거의 사용법</vt:lpstr>
      <vt:lpstr>SECTION 02 트리거의 사용법</vt:lpstr>
      <vt:lpstr>SECTION 02 트리거의 사용법  </vt:lpstr>
      <vt:lpstr>SECTION 02 트리거의 사용법  </vt:lpstr>
      <vt:lpstr>SECTION 02 트리거의 사용법  </vt:lpstr>
      <vt:lpstr>SECTION 02 트리거의 사용법</vt:lpstr>
      <vt:lpstr>SECTION 03 기타 트리거에 관한 사항  </vt:lpstr>
      <vt:lpstr>SECTION 03 기타 트리거에 관한 사항</vt:lpstr>
      <vt:lpstr>SECTION 03 기타 트리거에 관한 사항</vt:lpstr>
      <vt:lpstr>SECTION 03 기타 트리거에 관한 사항</vt:lpstr>
      <vt:lpstr>SECTION 03 기타 트리거에 관한 사항  </vt:lpstr>
      <vt:lpstr>SECTION 03 기타 트리거에 관한 사항</vt:lpstr>
      <vt:lpstr>SECTION 03 기타 트리거에 관한 사항</vt:lpstr>
      <vt:lpstr>SECTION 03 기타 트리거에 관한 사항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28</cp:revision>
  <dcterms:created xsi:type="dcterms:W3CDTF">2020-01-31T07:25:46Z</dcterms:created>
  <dcterms:modified xsi:type="dcterms:W3CDTF">2020-02-14T06:15:46Z</dcterms:modified>
</cp:coreProperties>
</file>