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333" r:id="rId2"/>
    <p:sldId id="2034" r:id="rId3"/>
    <p:sldId id="2341" r:id="rId4"/>
    <p:sldId id="2345" r:id="rId5"/>
    <p:sldId id="2362" r:id="rId6"/>
    <p:sldId id="2428" r:id="rId7"/>
    <p:sldId id="2427" r:id="rId8"/>
    <p:sldId id="2436" r:id="rId9"/>
    <p:sldId id="2437" r:id="rId10"/>
    <p:sldId id="2438" r:id="rId11"/>
    <p:sldId id="2429" r:id="rId12"/>
    <p:sldId id="2439" r:id="rId13"/>
    <p:sldId id="2431" r:id="rId14"/>
    <p:sldId id="2434" r:id="rId15"/>
    <p:sldId id="2432" r:id="rId16"/>
    <p:sldId id="2440" r:id="rId17"/>
    <p:sldId id="2433" r:id="rId18"/>
    <p:sldId id="2441" r:id="rId19"/>
    <p:sldId id="2435" r:id="rId20"/>
    <p:sldId id="243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:p14="http://schemas.microsoft.com/office/powerpoint/2010/main" xmlns="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13:</a:t>
            </a:r>
            <a:r>
              <a:rPr lang="ko-KR" altLang="en-US" dirty="0" smtClean="0"/>
              <a:t>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의 연동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의 기본 연동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데이터 조회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데이터 조회를 위한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는 조회된 결과 행을 모두 화면에 </a:t>
            </a:r>
            <a:r>
              <a:rPr lang="ko-KR" altLang="en-US" sz="1600" dirty="0" smtClean="0"/>
              <a:t>보여야 함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</a:t>
            </a:r>
            <a:endParaRPr lang="x-none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778743" y="1731524"/>
            <a:ext cx="5672344" cy="4886322"/>
            <a:chOff x="2770964" y="1667685"/>
            <a:chExt cx="5672344" cy="559218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0964" y="1667685"/>
              <a:ext cx="5657850" cy="177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5933" y="3430821"/>
              <a:ext cx="5667375" cy="3829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8595" y="1882606"/>
            <a:ext cx="40290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회원 관리 시스템의 구성도 	 	</a:t>
            </a:r>
            <a:endParaRPr lang="en-US" altLang="ko-KR" sz="2000" b="1" dirty="0" smtClean="0"/>
          </a:p>
          <a:p>
            <a:r>
              <a:rPr lang="ko-KR" altLang="en-US" sz="2000" dirty="0" smtClean="0"/>
              <a:t>회원 관리 시스템은 회원의 조회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수정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삭제를 웹 상에서 처리하는 </a:t>
            </a:r>
            <a:r>
              <a:rPr lang="ko-KR" altLang="en-US" sz="2000" dirty="0" smtClean="0"/>
              <a:t>응용프로그램임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72" y="2107154"/>
            <a:ext cx="6994960" cy="395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7974" y="1459657"/>
            <a:ext cx="7498361" cy="36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각 화면들은 다음과 같이 작동하도록 </a:t>
            </a:r>
            <a:r>
              <a:rPr lang="en-US" altLang="ko-KR" sz="2000" dirty="0" smtClean="0"/>
              <a:t>PHP </a:t>
            </a:r>
            <a:r>
              <a:rPr lang="ko-KR" altLang="en-US" sz="2000" dirty="0" smtClean="0"/>
              <a:t>프로그래밍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2.2 </a:t>
            </a:r>
            <a:r>
              <a:rPr lang="ko-KR" altLang="en-US" sz="2000" b="1" dirty="0" smtClean="0"/>
              <a:t>초기 화면 	 	</a:t>
            </a:r>
            <a:endParaRPr lang="en-US" altLang="ko-KR" sz="2000" b="1" dirty="0" smtClean="0"/>
          </a:p>
          <a:p>
            <a:r>
              <a:rPr lang="ko-KR" altLang="en-US" sz="2000" dirty="0" smtClean="0"/>
              <a:t>초기 화면을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로 다음과 같이 </a:t>
            </a:r>
            <a:r>
              <a:rPr lang="ko-KR" altLang="en-US" sz="2000" dirty="0" smtClean="0"/>
              <a:t>작성함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50117" y="1833766"/>
            <a:ext cx="5759891" cy="4417575"/>
            <a:chOff x="3198372" y="1824038"/>
            <a:chExt cx="5759891" cy="44175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3738" y="1824038"/>
              <a:ext cx="5724525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98372" y="4993838"/>
              <a:ext cx="560070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2218" y="1995893"/>
            <a:ext cx="39052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2.3 </a:t>
            </a:r>
            <a:r>
              <a:rPr lang="ko-KR" altLang="en-US" sz="2000" b="1" dirty="0" smtClean="0"/>
              <a:t>회원 조회 화면 	 	</a:t>
            </a:r>
            <a:endParaRPr lang="en-US" altLang="ko-KR" sz="2000" b="1" dirty="0" smtClean="0"/>
          </a:p>
          <a:p>
            <a:r>
              <a:rPr lang="ko-KR" altLang="en-US" sz="2000" dirty="0" smtClean="0"/>
              <a:t>초기 화면에서 ‘</a:t>
            </a:r>
            <a:r>
              <a:rPr lang="en-US" altLang="ko-KR" sz="2000" dirty="0" smtClean="0"/>
              <a:t>(1) </a:t>
            </a:r>
            <a:r>
              <a:rPr lang="ko-KR" altLang="en-US" sz="2000" dirty="0" smtClean="0"/>
              <a:t>회원 조회’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클릭하면 나오는 코드를 </a:t>
            </a:r>
            <a:r>
              <a:rPr lang="ko-KR" altLang="en-US" sz="2000" dirty="0" smtClean="0"/>
              <a:t>작성함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83" y="1771449"/>
            <a:ext cx="5089087" cy="463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767" y="1781985"/>
            <a:ext cx="5115229" cy="229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9446" y="4309150"/>
            <a:ext cx="39338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2.4 </a:t>
            </a:r>
            <a:r>
              <a:rPr lang="ko-KR" altLang="en-US" sz="2000" b="1" dirty="0" smtClean="0"/>
              <a:t>신규 회원 등록 	 	</a:t>
            </a:r>
            <a:endParaRPr lang="en-US" altLang="ko-KR" sz="2000" b="1" dirty="0" smtClean="0"/>
          </a:p>
          <a:p>
            <a:r>
              <a:rPr lang="ko-KR" altLang="en-US" sz="2000" dirty="0" smtClean="0"/>
              <a:t>초기 화면에서 ‘</a:t>
            </a:r>
            <a:r>
              <a:rPr lang="en-US" altLang="ko-KR" sz="2000" dirty="0" smtClean="0"/>
              <a:t>(2) </a:t>
            </a:r>
            <a:r>
              <a:rPr lang="ko-KR" altLang="en-US" sz="2000" dirty="0" smtClean="0"/>
              <a:t>신규 회원 등록’을 클릭하면 나오는 코드를 </a:t>
            </a:r>
            <a:r>
              <a:rPr lang="ko-KR" altLang="en-US" sz="2000" dirty="0" smtClean="0"/>
              <a:t>작성함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48511" y="1833770"/>
            <a:ext cx="5559054" cy="4403286"/>
            <a:chOff x="648511" y="1707306"/>
            <a:chExt cx="5559054" cy="4403286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590" y="1707306"/>
              <a:ext cx="5514975" cy="229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8511" y="3976992"/>
              <a:ext cx="54864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2169" y="1915944"/>
            <a:ext cx="38862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26747" y="855526"/>
            <a:ext cx="5524500" cy="5745396"/>
            <a:chOff x="464091" y="913894"/>
            <a:chExt cx="5524500" cy="5745396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295" y="913894"/>
              <a:ext cx="541972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091" y="2611165"/>
              <a:ext cx="5524500" cy="404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2203" y="959493"/>
            <a:ext cx="44481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2.5 </a:t>
            </a:r>
            <a:r>
              <a:rPr lang="ko-KR" altLang="en-US" sz="2000" b="1" dirty="0" smtClean="0"/>
              <a:t>회원 정보 </a:t>
            </a:r>
            <a:r>
              <a:rPr lang="ko-KR" altLang="en-US" sz="2000" b="1" dirty="0" smtClean="0"/>
              <a:t>수정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62" y="1270577"/>
            <a:ext cx="54959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2592" y="1833665"/>
            <a:ext cx="5476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844" y="1062544"/>
            <a:ext cx="40100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1378" y="1162457"/>
            <a:ext cx="555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259" y="4689340"/>
            <a:ext cx="40195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2.6 </a:t>
            </a:r>
            <a:r>
              <a:rPr lang="ko-KR" altLang="en-US" sz="2000" b="1" dirty="0" smtClean="0"/>
              <a:t>회원 </a:t>
            </a:r>
            <a:r>
              <a:rPr lang="ko-KR" altLang="en-US" sz="2000" b="1" dirty="0" smtClean="0"/>
              <a:t>정보 삭제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432" y="1352550"/>
            <a:ext cx="54578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6138" y="1312322"/>
            <a:ext cx="54768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en-US" dirty="0" smtClean="0"/>
              <a:t>13</a:t>
            </a:r>
            <a:r>
              <a:rPr lang="x-none" smtClean="0"/>
              <a:t>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의 연동      </a:t>
            </a:r>
            <a:endParaRPr lang="ko-KR" altLang="en-US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학습 목표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01 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의 기본 연동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- 1.1 DB </a:t>
            </a:r>
            <a:r>
              <a:rPr lang="ko-KR" altLang="en-US" dirty="0" smtClean="0"/>
              <a:t>접속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- 1.2 SQL</a:t>
            </a:r>
            <a:r>
              <a:rPr lang="ko-KR" altLang="en-US" dirty="0" smtClean="0"/>
              <a:t>문을 실행하는 방법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- 2.1 </a:t>
            </a:r>
            <a:r>
              <a:rPr lang="ko-KR" altLang="en-US" dirty="0" smtClean="0"/>
              <a:t>회원 관리 시스템의 구성도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- 2.2 </a:t>
            </a:r>
            <a:r>
              <a:rPr lang="ko-KR" altLang="en-US" dirty="0" smtClean="0"/>
              <a:t>초기 화면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- 2.3 </a:t>
            </a:r>
            <a:r>
              <a:rPr lang="ko-KR" altLang="en-US" dirty="0" smtClean="0"/>
              <a:t>회원 조회 화면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- 2.4 </a:t>
            </a:r>
            <a:r>
              <a:rPr lang="ko-KR" altLang="en-US" dirty="0" smtClean="0"/>
              <a:t>신규 회원 등록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- 2.5 </a:t>
            </a:r>
            <a:r>
              <a:rPr lang="ko-KR" altLang="en-US" dirty="0" smtClean="0"/>
              <a:t>회원 정보 수정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- 2.6 </a:t>
            </a:r>
            <a:r>
              <a:rPr lang="ko-KR" altLang="en-US" dirty="0" smtClean="0"/>
              <a:t>회원 정보 삭제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회원 관리 시스템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7619" y="801012"/>
            <a:ext cx="56102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sz="3600" b="1" dirty="0" smtClean="0">
                <a:cs typeface="+mj-cs"/>
              </a:rPr>
              <a:t>13</a:t>
            </a:r>
            <a:r>
              <a:rPr lang="ko-KR" altLang="en-US" sz="3600" b="1" dirty="0" smtClean="0">
                <a:cs typeface="+mj-cs"/>
              </a:rPr>
              <a:t> </a:t>
            </a:r>
            <a:r>
              <a:rPr lang="en-US" altLang="ko-KR" sz="3600" b="1" dirty="0" smtClean="0">
                <a:cs typeface="+mj-cs"/>
              </a:rPr>
              <a:t>PHP </a:t>
            </a:r>
            <a:r>
              <a:rPr lang="en-US" altLang="ko-KR" sz="3600" b="1" dirty="0" err="1" smtClean="0">
                <a:cs typeface="+mj-cs"/>
              </a:rPr>
              <a:t>PHP</a:t>
            </a:r>
            <a:r>
              <a:rPr lang="ko-KR" altLang="en-US" sz="3600" b="1" dirty="0" smtClean="0">
                <a:cs typeface="+mj-cs"/>
              </a:rPr>
              <a:t>와 </a:t>
            </a:r>
            <a:r>
              <a:rPr lang="en-US" altLang="ko-KR" sz="3600" b="1" dirty="0" smtClean="0">
                <a:cs typeface="+mj-cs"/>
              </a:rPr>
              <a:t>Oracle</a:t>
            </a:r>
            <a:r>
              <a:rPr lang="ko-KR" altLang="en-US" sz="3600" b="1" dirty="0" smtClean="0">
                <a:cs typeface="+mj-cs"/>
              </a:rPr>
              <a:t>의 연동     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2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625613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13</a:t>
            </a:r>
            <a:r>
              <a:rPr lang="ko-KR" altLang="en-US" sz="2000" dirty="0" smtClean="0"/>
              <a:t>장에서는 </a:t>
            </a:r>
            <a:r>
              <a:rPr lang="en-US" altLang="ko-KR" sz="2000" dirty="0" smtClean="0"/>
              <a:t>PHP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을 연동하여 테이블을 생성하고 데이터 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삭제하는 프로그램을</a:t>
            </a:r>
          </a:p>
          <a:p>
            <a:pPr>
              <a:buNone/>
            </a:pPr>
            <a:r>
              <a:rPr lang="ko-KR" altLang="en-US" sz="2000" dirty="0" smtClean="0"/>
              <a:t>   작성함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최종적으로 회원 관리 시스템을 웹 환경에서 </a:t>
            </a:r>
            <a:r>
              <a:rPr lang="ko-KR" altLang="en-US" sz="2000" dirty="0" smtClean="0"/>
              <a:t>구현함</a:t>
            </a:r>
            <a:r>
              <a:rPr lang="en-US" altLang="ko-KR" sz="20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oci_connect</a:t>
            </a:r>
            <a:r>
              <a:rPr lang="en-US" altLang="ko-KR" sz="1600" dirty="0" smtClean="0"/>
              <a:t>( )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과 접속하는 </a:t>
            </a:r>
            <a:r>
              <a:rPr lang="en-US" altLang="ko-KR" sz="1600" dirty="0" smtClean="0"/>
              <a:t>PHP </a:t>
            </a:r>
            <a:r>
              <a:rPr lang="ko-KR" altLang="en-US" sz="1600" dirty="0" smtClean="0"/>
              <a:t>제공 </a:t>
            </a:r>
            <a:r>
              <a:rPr lang="ko-KR" altLang="en-US" sz="1600" dirty="0" smtClean="0"/>
              <a:t>함수임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- 2</a:t>
            </a:r>
            <a:r>
              <a:rPr lang="en-US" altLang="ko-KR" sz="1600" dirty="0" smtClean="0"/>
              <a:t>. PHP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의 쿼리를 사용하기 위해서 </a:t>
            </a:r>
            <a:r>
              <a:rPr lang="en-US" altLang="ko-KR" sz="1600" dirty="0" err="1" smtClean="0"/>
              <a:t>oci_parse</a:t>
            </a:r>
            <a:r>
              <a:rPr lang="en-US" altLang="ko-KR" sz="1600" dirty="0" smtClean="0"/>
              <a:t>( )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oci_execute</a:t>
            </a:r>
            <a:r>
              <a:rPr lang="en-US" altLang="ko-KR" sz="1600" dirty="0" smtClean="0"/>
              <a:t>( ) </a:t>
            </a:r>
            <a:r>
              <a:rPr lang="ko-KR" altLang="en-US" sz="1600" dirty="0" smtClean="0"/>
              <a:t>함수를 </a:t>
            </a:r>
            <a:r>
              <a:rPr lang="ko-KR" altLang="en-US" sz="1600" dirty="0" smtClean="0"/>
              <a:t>제공함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데이터 조회를 위해서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문과 함께 </a:t>
            </a:r>
            <a:r>
              <a:rPr lang="en-US" altLang="ko-KR" sz="1600" dirty="0" err="1" smtClean="0"/>
              <a:t>oci_fetch_array</a:t>
            </a:r>
            <a:r>
              <a:rPr lang="en-US" altLang="ko-KR" sz="1600" dirty="0" smtClean="0"/>
              <a:t>( ) </a:t>
            </a:r>
            <a:r>
              <a:rPr lang="ko-KR" altLang="en-US" sz="1600" dirty="0" smtClean="0"/>
              <a:t>함수를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- 4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작성할 회원 관리 시스템은 회원의 조회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삭제를 웹 상에서 처리하는 </a:t>
            </a:r>
            <a:r>
              <a:rPr lang="ko-KR" altLang="en-US" sz="1600" dirty="0" smtClean="0"/>
              <a:t>응용프로그램임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801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의 기본 연동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1.1 DB </a:t>
            </a:r>
            <a:r>
              <a:rPr lang="ko-KR" altLang="en-US" sz="2000" b="1" dirty="0" smtClean="0"/>
              <a:t>접속 	</a:t>
            </a:r>
            <a:endParaRPr lang="en-US" altLang="ko-KR" sz="2000" b="1" dirty="0" smtClean="0"/>
          </a:p>
          <a:p>
            <a:r>
              <a:rPr lang="ko-KR" altLang="en-US" sz="2000" dirty="0" smtClean="0"/>
              <a:t>가장 기본적인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접속을 </a:t>
            </a:r>
            <a:r>
              <a:rPr lang="ko-KR" altLang="en-US" sz="2000" dirty="0" smtClean="0"/>
              <a:t>확인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442" y="1789885"/>
            <a:ext cx="5834264" cy="479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의 기본 연동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1.2 SQL</a:t>
            </a:r>
            <a:r>
              <a:rPr lang="ko-KR" altLang="en-US" sz="2000" b="1" dirty="0" smtClean="0"/>
              <a:t>문을 실행하는 방법 	 	</a:t>
            </a:r>
            <a:endParaRPr lang="en-US" altLang="ko-KR" sz="2000" b="1" dirty="0" smtClean="0"/>
          </a:p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sqlDB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스키마를 생성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운영하기 </a:t>
            </a:r>
            <a:r>
              <a:rPr lang="ko-KR" altLang="en-US" sz="2000" dirty="0" smtClean="0"/>
              <a:t>위해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에 </a:t>
            </a:r>
            <a:r>
              <a:rPr lang="ko-KR" altLang="en-US" sz="2000" dirty="0" smtClean="0"/>
              <a:t>접속한 후 다음 순서로 사용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248" y="2549357"/>
            <a:ext cx="8595893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의 기본 연동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(=</a:t>
            </a:r>
            <a:r>
              <a:rPr lang="ko-KR" altLang="en-US" sz="2000" dirty="0" smtClean="0"/>
              <a:t>스키마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생성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err="1" smtClean="0"/>
              <a:t>sqlDB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스키마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생성하는 </a:t>
            </a:r>
            <a:r>
              <a:rPr lang="en-US" altLang="ko-KR" sz="1600" dirty="0" smtClean="0"/>
              <a:t>PHP </a:t>
            </a:r>
            <a:r>
              <a:rPr lang="ko-KR" altLang="en-US" sz="1600" dirty="0" smtClean="0"/>
              <a:t>코드를 </a:t>
            </a:r>
            <a:r>
              <a:rPr lang="ko-KR" altLang="en-US" sz="1600" dirty="0" smtClean="0"/>
              <a:t>작성함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</a:t>
            </a:r>
            <a:endParaRPr lang="x-none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932360" y="1733551"/>
            <a:ext cx="5467350" cy="4767863"/>
            <a:chOff x="3109406" y="1723823"/>
            <a:chExt cx="5467350" cy="47678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09406" y="1723823"/>
              <a:ext cx="546735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7979" y="4062811"/>
              <a:ext cx="541020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7872" y="1746723"/>
            <a:ext cx="45720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의 기본 연동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테이블 생성</a:t>
            </a:r>
            <a:endParaRPr lang="x-none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4447" y="1214445"/>
            <a:ext cx="55626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080" y="1392583"/>
            <a:ext cx="44958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의 기본 연동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데이터 입력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데이터 입력을 위해서는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문을 </a:t>
            </a:r>
            <a:r>
              <a:rPr lang="ko-KR" altLang="en-US" sz="1600" dirty="0" smtClean="0"/>
              <a:t>사용해야 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날짜를 입력할 때는 </a:t>
            </a:r>
            <a:r>
              <a:rPr lang="en-US" altLang="ko-KR" sz="1600" dirty="0" smtClean="0"/>
              <a:t>TO_DATE( ) </a:t>
            </a:r>
            <a:r>
              <a:rPr lang="ko-KR" altLang="en-US" sz="1600" dirty="0" smtClean="0"/>
              <a:t>함수를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</a:t>
            </a:r>
            <a:endParaRPr lang="x-none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404" y="1664613"/>
            <a:ext cx="5123437" cy="463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6117273" y="2019413"/>
            <a:ext cx="5673563" cy="3492007"/>
            <a:chOff x="6117273" y="1717845"/>
            <a:chExt cx="5673563" cy="3492007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37761" y="1717845"/>
              <a:ext cx="5553075" cy="145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17273" y="2990527"/>
              <a:ext cx="5657850" cy="221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8160</TotalTime>
  <Words>431</Words>
  <Application>Microsoft Office PowerPoint</Application>
  <PresentationFormat>사용자 지정</PresentationFormat>
  <Paragraphs>101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이것이 오라클이다 Oracle 설치부터 PL/SQL 정복까지!</vt:lpstr>
      <vt:lpstr>Contents</vt:lpstr>
      <vt:lpstr>슬라이드 3</vt:lpstr>
      <vt:lpstr>이 장의 핵심 개념</vt:lpstr>
      <vt:lpstr>SECTION 01 PHP와 Oracle의 기본 연동  </vt:lpstr>
      <vt:lpstr>SECTION 01 PHP와 Oracle의 기본 연동  </vt:lpstr>
      <vt:lpstr>SECTION 01 PHP와 Oracle의 기본 연동</vt:lpstr>
      <vt:lpstr>SECTION 01 PHP와 Oracle의 기본 연동</vt:lpstr>
      <vt:lpstr>SECTION 01 PHP와 Oracle의 기본 연동</vt:lpstr>
      <vt:lpstr>SECTION 01 PHP와 Oracle의 기본 연동</vt:lpstr>
      <vt:lpstr>SECTION 02 회원 관리 시스템    </vt:lpstr>
      <vt:lpstr>SECTION 02 회원 관리 시스템  </vt:lpstr>
      <vt:lpstr>SECTION 02 회원 관리 시스템    </vt:lpstr>
      <vt:lpstr>SECTION 02 회원 관리 시스템    </vt:lpstr>
      <vt:lpstr>SECTION 02 회원 관리 시스템    </vt:lpstr>
      <vt:lpstr>SECTION 02 회원 관리 시스템  </vt:lpstr>
      <vt:lpstr>SECTION 02 회원 관리 시스템    </vt:lpstr>
      <vt:lpstr>SECTION 02 회원 관리 시스템  </vt:lpstr>
      <vt:lpstr>SECTION 02 회원 관리 시스템    </vt:lpstr>
      <vt:lpstr>SECTION 02 회원 관리 시스템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31</cp:revision>
  <dcterms:created xsi:type="dcterms:W3CDTF">2020-01-31T07:25:46Z</dcterms:created>
  <dcterms:modified xsi:type="dcterms:W3CDTF">2020-02-14T13:09:39Z</dcterms:modified>
</cp:coreProperties>
</file>