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720000" y="720000"/>
            <a:ext cx="1800000" cy="10800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  <p:sp>
        <p:nvSpPr>
          <p:cNvPr id="3" name="Decagon 2"/>
          <p:cNvSpPr/>
          <p:nvPr/>
        </p:nvSpPr>
        <p:spPr>
          <a:xfrm>
            <a:off x="720000" y="2520000"/>
            <a:ext cx="1080000" cy="1080000"/>
          </a:xfrm>
          <a:prstGeom prst="decagon">
            <a:avLst>
              <a:gd name="vf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ecagon 3"/>
          <p:cNvSpPr/>
          <p:nvPr/>
        </p:nvSpPr>
        <p:spPr>
          <a:xfrm>
            <a:off x="2520000" y="2520000"/>
            <a:ext cx="1080000" cy="1080000"/>
          </a:xfrm>
          <a:prstGeom prst="decagon">
            <a:avLst>
              <a:gd name="vf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Decagon 4"/>
          <p:cNvSpPr/>
          <p:nvPr/>
        </p:nvSpPr>
        <p:spPr>
          <a:xfrm>
            <a:off x="4320000" y="2520000"/>
            <a:ext cx="1080000" cy="1080000"/>
          </a:xfrm>
          <a:prstGeom prst="decagon">
            <a:avLst>
              <a:gd name="vf" fmla="val 1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10-Point Star 5"/>
          <p:cNvSpPr/>
          <p:nvPr/>
        </p:nvSpPr>
        <p:spPr>
          <a:xfrm>
            <a:off x="720000" y="4320000"/>
            <a:ext cx="1080000" cy="1080000"/>
          </a:xfrm>
          <a:prstGeom prst="star10">
            <a:avLst>
              <a:gd name="adj" fmla="val 21000"/>
              <a:gd name="hf" fmla="val 10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10-Point Star 6"/>
          <p:cNvSpPr/>
          <p:nvPr/>
        </p:nvSpPr>
        <p:spPr>
          <a:xfrm>
            <a:off x="2520000" y="4320000"/>
            <a:ext cx="1080000" cy="1080000"/>
          </a:xfrm>
          <a:prstGeom prst="star10">
            <a:avLst>
              <a:gd name="adj" fmla="val 42000"/>
              <a:gd name="hf" fmla="val 10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10-Point Star 7"/>
          <p:cNvSpPr/>
          <p:nvPr/>
        </p:nvSpPr>
        <p:spPr>
          <a:xfrm>
            <a:off x="4320000" y="4320000"/>
            <a:ext cx="1080000" cy="1080000"/>
          </a:xfrm>
          <a:prstGeom prst="star10">
            <a:avLst>
              <a:gd name="adj" fmla="val 63000"/>
              <a:gd name="hf" fmla="val 10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