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7315200" cy="457200"/>
          </a:xfrm>
        </p:spPr>
        <p:txBody>
          <a:bodyPr/>
          <a:lstStyle/>
          <a:p>
            <a:pPr algn="l">
              <a:defRPr sz="2400" b="1">
                <a:latin typeface="Meiryo UI"/>
              </a:defRPr>
            </a:pPr>
            <a:r>
              <a:t>Auto Machine learning repot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 Type : AB123-XYZ</a:t>
            </a:r>
            <a:br/>
            <a:r>
              <a:t> Executed date : 2025/02/12</a:t>
            </a:r>
            <a:br/>
            <a:r>
              <a:t>注意事項</a:t>
            </a:r>
            <a:br/>
            <a:r>
              <a:t>・</a:t>
            </a:r>
            <a:br/>
            <a:r>
              <a:t>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74320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Dataset summary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3200400"/>
          <a:ext cx="457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Item_2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 rowSpan="4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Dataset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Unique lots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Unique wafers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S-test date 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S-test date 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rowSpan="6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Parameter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Unique BIN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Unique TEST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Process Work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PQC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II count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Q-time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800" y="274320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ML Learning dataset summary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43600" y="320040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Item_2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Dataset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Total data sample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rowSpan="7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Explanatory variables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Equipment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Model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Recipe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PQC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II count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Q-time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TEST1,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1.1500000000000001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1.1400000000000001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1.1300000000000001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TEST1,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TEST1,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TEST2,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TEST2,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2.2800000000000002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2.2600000000000002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TEST2,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2.2800000000000002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2.2600000000000002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TEST2,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TEST2,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TEST3,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TEST3,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1.3900000000000001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1.3800000000000001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0.35000000000000003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Yield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9144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Failure rate analysis (Pareto 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9144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8200" y="9144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Factor Analysis (Prediction by ML)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" y="1188720"/>
          <a:ext cx="11658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457200"/>
                <a:gridCol w="914400"/>
                <a:gridCol w="1371600"/>
                <a:gridCol w="2286000"/>
                <a:gridCol w="2286000"/>
                <a:gridCol w="36576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Y*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BIN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TEST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Map_classification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Slot_dependency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Importance_rank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 rowSpan="15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Ys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Yr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Yl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TEST3,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2.3000000000000003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1.3900000000000001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1.3800000000000001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0.35000000000000003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TEST3,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TEST3,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TEST4,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TEST4,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1.4000000000000001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0.47000000000000003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0.41000000000000003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TEST4,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1.4000000000000001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0.47000000000000003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0.41000000000000003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TEST4,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TEST4,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TEST5,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TEST5,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2.5500000000000003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2.5300000000000002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2.5100000000000002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0.5700000000000001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TEST0,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TEST5,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2.5500000000000003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2.5300000000000002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2.5100000000000002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0.5700000000000001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TEST5,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TEST5,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TEST6,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TEST6,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1.6600000000000001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1.6500000000000001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1.6400000000000001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1.6300000000000001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0.6900000000000001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TEST6,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1.6600000000000001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1.6500000000000001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1.6400000000000001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1.6300000000000001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0.6900000000000001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TEST6,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TEST6,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TEST7,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TEST7,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2.7800000000000002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2.7600000000000002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0.7000000000000001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TEST0,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2.0300000000000002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2.0100000000000002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TEST7,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2.7800000000000002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2.7600000000000002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0.7000000000000001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TEST7,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TEST7,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TEST8,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TEST8,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1.8900000000000001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1.8800000000000001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0.8300000000000001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0.8200000000000001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TEST8,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2.8000000000000003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1.8900000000000001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1.8800000000000001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0.8300000000000001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0.8200000000000001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TEST8,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TEST8,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TEST9,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TEST9,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1.9100000000000001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1.9000000000000001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0.9500000000000001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0.9400000000000001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TEST0,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2.0300000000000002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2.0100000000000002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TEST9,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Slot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Bias_front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Trend_increase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1.9100000000000001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1.9000000000000001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Slot Slot Cycle_2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0.9500000000000001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0.9400000000000001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TEST9,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TEST9,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TEST0,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TEST0,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TEST1,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A52A2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1" name="Picture 20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3" name="Picture 22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28" name="Picture 27" descr="sample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TEST1, Condition analysis result, Map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3716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Map classification result</a:t>
            </a:r>
          </a:p>
        </p:txBody>
      </p:sp>
      <p:pic>
        <p:nvPicPr>
          <p:cNvPr id="7" name="Picture 6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Center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Ring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012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1.1500000000000001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1.1400000000000001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1.1300000000000001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13716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latin typeface="Meiryo UI"/>
              </a:defRPr>
            </a:pPr>
            <a:r>
              <a:t>Map Edge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0" y="1828800"/>
          <a:ext cx="228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lotid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FailureRate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aaaaaaaa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