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mple_picture.jpg"/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360000" y="360000"/>
            <a:ext cx="2520000" cy="1800000"/>
          </a:xfrm>
          <a:prstGeom prst="rect">
            <a:avLst/>
          </a:prstGeom>
        </p:spPr>
      </p:pic>
      <p:pic>
        <p:nvPicPr>
          <p:cNvPr id="3" name="Picture 2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520000"/>
            <a:ext cx="2520000" cy="1800000"/>
          </a:xfrm>
          <a:prstGeom prst="rect">
            <a:avLst/>
          </a:prstGeom>
        </p:spPr>
      </p:pic>
      <p:pic>
        <p:nvPicPr>
          <p:cNvPr id="4" name="Picture 3" descr="sample_picture.jpg"/>
          <p:cNvPicPr>
            <a:picLocks noChangeAspect="1"/>
          </p:cNvPicPr>
          <p:nvPr/>
        </p:nvPicPr>
        <p:blipFill>
          <a:blip r:embed="rId2"/>
          <a:srcRect b="25000"/>
          <a:stretch>
            <a:fillRect/>
          </a:stretch>
        </p:blipFill>
        <p:spPr>
          <a:xfrm>
            <a:off x="360000" y="4680000"/>
            <a:ext cx="2520000" cy="1800000"/>
          </a:xfrm>
          <a:prstGeom prst="rect">
            <a:avLst/>
          </a:prstGeom>
        </p:spPr>
      </p:pic>
      <p:pic>
        <p:nvPicPr>
          <p:cNvPr id="5" name="Picture 4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4320000" y="1440000"/>
            <a:ext cx="2520000" cy="1800000"/>
          </a:xfrm>
          <a:prstGeom prst="rect">
            <a:avLst/>
          </a:prstGeom>
        </p:spPr>
      </p:pic>
      <p:pic>
        <p:nvPicPr>
          <p:cNvPr id="6" name="Picture 5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320000" y="4320000"/>
            <a:ext cx="252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