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Straight Connector 12"/>
          <p:cNvSpPr/>
          <p:nvPr/>
        </p:nvSpPr>
        <p:spPr>
          <a:xfrm>
            <a:off x="402000" y="792000"/>
            <a:ext cx="720000" cy="720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Left-Right Arrow 13"/>
          <p:cNvSpPr/>
          <p:nvPr/>
        </p:nvSpPr>
        <p:spPr>
          <a:xfrm>
            <a:off x="402000" y="2019600"/>
            <a:ext cx="720000" cy="3600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Up-Down Arrow 14"/>
          <p:cNvSpPr/>
          <p:nvPr/>
        </p:nvSpPr>
        <p:spPr>
          <a:xfrm>
            <a:off x="582000" y="3247200"/>
            <a:ext cx="360000" cy="720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Quad Arrow 15"/>
          <p:cNvSpPr/>
          <p:nvPr/>
        </p:nvSpPr>
        <p:spPr>
          <a:xfrm>
            <a:off x="402000" y="4474800"/>
            <a:ext cx="720000" cy="720000"/>
          </a:xfrm>
          <a:prstGeom prst="quad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Left Arrow 16"/>
          <p:cNvSpPr/>
          <p:nvPr/>
        </p:nvSpPr>
        <p:spPr>
          <a:xfrm>
            <a:off x="1926000" y="792000"/>
            <a:ext cx="720000" cy="7200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ight Arrow 17"/>
          <p:cNvSpPr/>
          <p:nvPr/>
        </p:nvSpPr>
        <p:spPr>
          <a:xfrm>
            <a:off x="1926000" y="2019600"/>
            <a:ext cx="720000" cy="720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Up Arrow 18"/>
          <p:cNvSpPr/>
          <p:nvPr/>
        </p:nvSpPr>
        <p:spPr>
          <a:xfrm>
            <a:off x="1926000" y="3247200"/>
            <a:ext cx="720000" cy="72000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Down Arrow 19"/>
          <p:cNvSpPr/>
          <p:nvPr/>
        </p:nvSpPr>
        <p:spPr>
          <a:xfrm>
            <a:off x="1926000" y="4474800"/>
            <a:ext cx="720000" cy="7200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Bent Arrow 20"/>
          <p:cNvSpPr/>
          <p:nvPr/>
        </p:nvSpPr>
        <p:spPr>
          <a:xfrm>
            <a:off x="3450000" y="792000"/>
            <a:ext cx="720000" cy="720000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Bent-Up Arrow 21"/>
          <p:cNvSpPr/>
          <p:nvPr/>
        </p:nvSpPr>
        <p:spPr>
          <a:xfrm>
            <a:off x="3450000" y="2019600"/>
            <a:ext cx="720000" cy="720000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Circular Arrow 22"/>
          <p:cNvSpPr/>
          <p:nvPr/>
        </p:nvSpPr>
        <p:spPr>
          <a:xfrm>
            <a:off x="3450000" y="3247200"/>
            <a:ext cx="720000" cy="720000"/>
          </a:xfrm>
          <a:prstGeom prst="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Left Circular Arrow 23"/>
          <p:cNvSpPr/>
          <p:nvPr/>
        </p:nvSpPr>
        <p:spPr>
          <a:xfrm>
            <a:off x="3450000" y="4474800"/>
            <a:ext cx="720000" cy="720000"/>
          </a:xfrm>
          <a:prstGeom prst="left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Left Right Circular Arrow 24"/>
          <p:cNvSpPr/>
          <p:nvPr/>
        </p:nvSpPr>
        <p:spPr>
          <a:xfrm>
            <a:off x="3450000" y="5702400"/>
            <a:ext cx="720000" cy="720000"/>
          </a:xfrm>
          <a:prstGeom prst="leftRightCircular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Curved Left Arrow 25"/>
          <p:cNvSpPr/>
          <p:nvPr/>
        </p:nvSpPr>
        <p:spPr>
          <a:xfrm>
            <a:off x="4974000" y="792000"/>
            <a:ext cx="720000" cy="7200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Curved Right Arrow 26"/>
          <p:cNvSpPr/>
          <p:nvPr/>
        </p:nvSpPr>
        <p:spPr>
          <a:xfrm>
            <a:off x="4974000" y="2019600"/>
            <a:ext cx="720000" cy="72000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Curved Up Arrow 27"/>
          <p:cNvSpPr/>
          <p:nvPr/>
        </p:nvSpPr>
        <p:spPr>
          <a:xfrm>
            <a:off x="4974000" y="3247200"/>
            <a:ext cx="720000" cy="720000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Curved Down Arrow 28"/>
          <p:cNvSpPr/>
          <p:nvPr/>
        </p:nvSpPr>
        <p:spPr>
          <a:xfrm>
            <a:off x="4974000" y="4474800"/>
            <a:ext cx="720000" cy="720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4974000" y="5702400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498000" y="792000"/>
            <a:ext cx="720000" cy="72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Cube 31"/>
          <p:cNvSpPr/>
          <p:nvPr/>
        </p:nvSpPr>
        <p:spPr>
          <a:xfrm>
            <a:off x="6498000" y="2019600"/>
            <a:ext cx="720000" cy="720000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ight Triangle 32"/>
          <p:cNvSpPr/>
          <p:nvPr/>
        </p:nvSpPr>
        <p:spPr>
          <a:xfrm>
            <a:off x="6498000" y="3247200"/>
            <a:ext cx="720000" cy="7200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Pentagon 33"/>
          <p:cNvSpPr/>
          <p:nvPr/>
        </p:nvSpPr>
        <p:spPr>
          <a:xfrm>
            <a:off x="6498000" y="4474800"/>
            <a:ext cx="720000" cy="7200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Hexagon 34"/>
          <p:cNvSpPr/>
          <p:nvPr/>
        </p:nvSpPr>
        <p:spPr>
          <a:xfrm>
            <a:off x="6498000" y="5702400"/>
            <a:ext cx="720000" cy="720000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ingle Corner Rectangle 35"/>
          <p:cNvSpPr/>
          <p:nvPr/>
        </p:nvSpPr>
        <p:spPr>
          <a:xfrm>
            <a:off x="8022000" y="792000"/>
            <a:ext cx="720000" cy="720000"/>
          </a:xfrm>
          <a:prstGeom prst="round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Diagonal Corner Rectangle 36"/>
          <p:cNvSpPr/>
          <p:nvPr/>
        </p:nvSpPr>
        <p:spPr>
          <a:xfrm>
            <a:off x="8022000" y="2019600"/>
            <a:ext cx="720000" cy="720000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 Same Side Corner Rectangle 37"/>
          <p:cNvSpPr/>
          <p:nvPr/>
        </p:nvSpPr>
        <p:spPr>
          <a:xfrm>
            <a:off x="8022000" y="3247200"/>
            <a:ext cx="720000" cy="720000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8022000" y="4474800"/>
            <a:ext cx="720000" cy="72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ular Callout 39"/>
          <p:cNvSpPr/>
          <p:nvPr/>
        </p:nvSpPr>
        <p:spPr>
          <a:xfrm>
            <a:off x="8022000" y="5702400"/>
            <a:ext cx="720000" cy="7200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MAIN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LINE_INVERSE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LEFT_ARROW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BENT_ARROW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CURVED_LEFT_ARROW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RECTANGLE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ROUND_1_RECTANGLE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LEFT_RIGHT_ARROW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RIGHT_ARROW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BENT_UP_ARROW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CURVED_RIGHT_ARROW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CUBE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ROUND_2_DIAG_RECTANGLE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UP_DOWN_ARROW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UP_ARROW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CIRCULAR_ARROW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CURVED_UP_ARROW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RIGHT_TRIANGLE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ROUND_2_SAME_RECTANGLE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QUAD_ARROW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DOWN_ARROW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LEFT_CIRCULAR_ARROW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CURVED_DOWN_ARROW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PENTAGON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ROUNDED_RECTANGLE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67" name="TextBox 66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68" name="TextBox 67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LEFT_RIGHT_CIRCULAR_ARROW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OVAL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HEXAGON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ROUNDED_RECTANGULAR</a:t>
            </a:r>
            <a:br/>
            <a:r>
              <a:t>_CALLOUT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Arc 12"/>
          <p:cNvSpPr/>
          <p:nvPr/>
        </p:nvSpPr>
        <p:spPr>
          <a:xfrm>
            <a:off x="402000" y="792000"/>
            <a:ext cx="720000" cy="720000"/>
          </a:xfrm>
          <a:prstGeom prst="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ular Callout 13"/>
          <p:cNvSpPr/>
          <p:nvPr/>
        </p:nvSpPr>
        <p:spPr>
          <a:xfrm>
            <a:off x="402000" y="2019600"/>
            <a:ext cx="720000" cy="7200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Bevel 14"/>
          <p:cNvSpPr/>
          <p:nvPr/>
        </p:nvSpPr>
        <p:spPr>
          <a:xfrm>
            <a:off x="402000" y="3247200"/>
            <a:ext cx="720000" cy="720000"/>
          </a:xfrm>
          <a:prstGeom prst="bev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Block Arc 15"/>
          <p:cNvSpPr/>
          <p:nvPr/>
        </p:nvSpPr>
        <p:spPr>
          <a:xfrm>
            <a:off x="402000" y="4474800"/>
            <a:ext cx="720000" cy="720000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Can 16"/>
          <p:cNvSpPr/>
          <p:nvPr/>
        </p:nvSpPr>
        <p:spPr>
          <a:xfrm>
            <a:off x="402000" y="5702400"/>
            <a:ext cx="720000" cy="7200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Chart Plus 17"/>
          <p:cNvSpPr/>
          <p:nvPr/>
        </p:nvSpPr>
        <p:spPr>
          <a:xfrm>
            <a:off x="1926000" y="792000"/>
            <a:ext cx="720000" cy="720000"/>
          </a:xfrm>
          <a:prstGeom prst="chart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Chart Star 18"/>
          <p:cNvSpPr/>
          <p:nvPr/>
        </p:nvSpPr>
        <p:spPr>
          <a:xfrm>
            <a:off x="1926000" y="2019600"/>
            <a:ext cx="720000" cy="720000"/>
          </a:xfrm>
          <a:prstGeom prst="chartSta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Chart X 19"/>
          <p:cNvSpPr/>
          <p:nvPr/>
        </p:nvSpPr>
        <p:spPr>
          <a:xfrm>
            <a:off x="1926000" y="3247200"/>
            <a:ext cx="720000" cy="720000"/>
          </a:xfrm>
          <a:prstGeom prst="chartX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Chevron 20"/>
          <p:cNvSpPr/>
          <p:nvPr/>
        </p:nvSpPr>
        <p:spPr>
          <a:xfrm>
            <a:off x="1926000" y="4474800"/>
            <a:ext cx="720000" cy="7200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Chord 21"/>
          <p:cNvSpPr/>
          <p:nvPr/>
        </p:nvSpPr>
        <p:spPr>
          <a:xfrm>
            <a:off x="1926000" y="5702400"/>
            <a:ext cx="720000" cy="720000"/>
          </a:xfrm>
          <a:prstGeom prst="cho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Cloud 22"/>
          <p:cNvSpPr/>
          <p:nvPr/>
        </p:nvSpPr>
        <p:spPr>
          <a:xfrm>
            <a:off x="3450000" y="792000"/>
            <a:ext cx="720000" cy="7200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Cloud Callout 23"/>
          <p:cNvSpPr/>
          <p:nvPr/>
        </p:nvSpPr>
        <p:spPr>
          <a:xfrm>
            <a:off x="3450000" y="2019600"/>
            <a:ext cx="720000" cy="72000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Corner 24"/>
          <p:cNvSpPr/>
          <p:nvPr/>
        </p:nvSpPr>
        <p:spPr>
          <a:xfrm>
            <a:off x="3450000" y="3247200"/>
            <a:ext cx="720000" cy="720000"/>
          </a:xfrm>
          <a:prstGeom prst="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Corner Tabs 25"/>
          <p:cNvSpPr/>
          <p:nvPr/>
        </p:nvSpPr>
        <p:spPr>
          <a:xfrm>
            <a:off x="3450000" y="4474800"/>
            <a:ext cx="720000" cy="720000"/>
          </a:xfrm>
          <a:prstGeom prst="corner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Cross 26"/>
          <p:cNvSpPr/>
          <p:nvPr/>
        </p:nvSpPr>
        <p:spPr>
          <a:xfrm>
            <a:off x="3450000" y="5702400"/>
            <a:ext cx="720000" cy="720000"/>
          </a:xfrm>
          <a:prstGeom prst="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Curved Down Ribbon 27"/>
          <p:cNvSpPr/>
          <p:nvPr/>
        </p:nvSpPr>
        <p:spPr>
          <a:xfrm>
            <a:off x="4974000" y="792000"/>
            <a:ext cx="720000" cy="720000"/>
          </a:xfrm>
          <a:prstGeom prst="ellipse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Curved Up Ribbon 28"/>
          <p:cNvSpPr/>
          <p:nvPr/>
        </p:nvSpPr>
        <p:spPr>
          <a:xfrm>
            <a:off x="4974000" y="2019600"/>
            <a:ext cx="720000" cy="720000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Decagon 29"/>
          <p:cNvSpPr/>
          <p:nvPr/>
        </p:nvSpPr>
        <p:spPr>
          <a:xfrm>
            <a:off x="4974000" y="3247200"/>
            <a:ext cx="720000" cy="720000"/>
          </a:xfrm>
          <a:prstGeom prst="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Diagonal Stripe 30"/>
          <p:cNvSpPr/>
          <p:nvPr/>
        </p:nvSpPr>
        <p:spPr>
          <a:xfrm>
            <a:off x="4974000" y="4474800"/>
            <a:ext cx="720000" cy="720000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Diamond 31"/>
          <p:cNvSpPr/>
          <p:nvPr/>
        </p:nvSpPr>
        <p:spPr>
          <a:xfrm>
            <a:off x="4974000" y="5702400"/>
            <a:ext cx="720000" cy="7200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Dodecagon 32"/>
          <p:cNvSpPr/>
          <p:nvPr/>
        </p:nvSpPr>
        <p:spPr>
          <a:xfrm>
            <a:off x="6498000" y="792000"/>
            <a:ext cx="720000" cy="720000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Donut 33"/>
          <p:cNvSpPr/>
          <p:nvPr/>
        </p:nvSpPr>
        <p:spPr>
          <a:xfrm>
            <a:off x="6498000" y="2019600"/>
            <a:ext cx="720000" cy="720000"/>
          </a:xfrm>
          <a:prstGeom prst="don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Double Brace 34"/>
          <p:cNvSpPr/>
          <p:nvPr/>
        </p:nvSpPr>
        <p:spPr>
          <a:xfrm>
            <a:off x="6498000" y="3247200"/>
            <a:ext cx="720000" cy="720000"/>
          </a:xfrm>
          <a:prstGeom prst="bracePai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Double Bracket 35"/>
          <p:cNvSpPr/>
          <p:nvPr/>
        </p:nvSpPr>
        <p:spPr>
          <a:xfrm>
            <a:off x="6498000" y="4474800"/>
            <a:ext cx="720000" cy="720000"/>
          </a:xfrm>
          <a:prstGeom prst="bracketPai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Double Wave 36"/>
          <p:cNvSpPr/>
          <p:nvPr/>
        </p:nvSpPr>
        <p:spPr>
          <a:xfrm>
            <a:off x="6498000" y="5702400"/>
            <a:ext cx="720000" cy="720000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Down Ribbon 37"/>
          <p:cNvSpPr/>
          <p:nvPr/>
        </p:nvSpPr>
        <p:spPr>
          <a:xfrm>
            <a:off x="8022000" y="792000"/>
            <a:ext cx="720000" cy="720000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Explosion 38"/>
          <p:cNvSpPr/>
          <p:nvPr/>
        </p:nvSpPr>
        <p:spPr>
          <a:xfrm>
            <a:off x="8022000" y="2019600"/>
            <a:ext cx="720000" cy="7200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Explosion 39"/>
          <p:cNvSpPr/>
          <p:nvPr/>
        </p:nvSpPr>
        <p:spPr>
          <a:xfrm>
            <a:off x="8022000" y="3247200"/>
            <a:ext cx="720000" cy="720000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Folded Corner 40"/>
          <p:cNvSpPr/>
          <p:nvPr/>
        </p:nvSpPr>
        <p:spPr>
          <a:xfrm>
            <a:off x="8022000" y="4474800"/>
            <a:ext cx="720000" cy="7200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rame 41"/>
          <p:cNvSpPr/>
          <p:nvPr/>
        </p:nvSpPr>
        <p:spPr>
          <a:xfrm>
            <a:off x="8022000" y="5702400"/>
            <a:ext cx="720000" cy="7200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(1)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ARC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CHART_PLUS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CLOUD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CURVED_DOWN_RIBBON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DODECAGON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DOWN_RIBBON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BALLOON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CHART_STAR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CLOUD_CALLOUT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CURVED_UP_RIBBON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DONUT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EXPLOSION1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BEVEL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CHART_X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CORNER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DECAGON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DOUBLE_BRACE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EXPLOSION2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BLOCK_ARC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CHERVRON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CORNER_TABS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DIAGONAL_STRIPE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DOUBLE_BRACKET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FOLDED_CORNER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CAN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CHORD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CROSS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DIAMOND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DOUBLE_WAVE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FRAME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Alternate process 12"/>
          <p:cNvSpPr/>
          <p:nvPr/>
        </p:nvSpPr>
        <p:spPr>
          <a:xfrm>
            <a:off x="402000" y="792000"/>
            <a:ext cx="720000" cy="720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Card 13"/>
          <p:cNvSpPr/>
          <p:nvPr/>
        </p:nvSpPr>
        <p:spPr>
          <a:xfrm>
            <a:off x="402000" y="2019600"/>
            <a:ext cx="720000" cy="720000"/>
          </a:xfrm>
          <a:prstGeom prst="flowChartPunchedCar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Collate 14"/>
          <p:cNvSpPr/>
          <p:nvPr/>
        </p:nvSpPr>
        <p:spPr>
          <a:xfrm>
            <a:off x="402000" y="3247200"/>
            <a:ext cx="720000" cy="720000"/>
          </a:xfrm>
          <a:prstGeom prst="flowChartCol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Connector 15"/>
          <p:cNvSpPr/>
          <p:nvPr/>
        </p:nvSpPr>
        <p:spPr>
          <a:xfrm>
            <a:off x="402000" y="4474800"/>
            <a:ext cx="720000" cy="7200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Data 16"/>
          <p:cNvSpPr/>
          <p:nvPr/>
        </p:nvSpPr>
        <p:spPr>
          <a:xfrm>
            <a:off x="402000" y="5702400"/>
            <a:ext cx="720000" cy="720000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Decision 17"/>
          <p:cNvSpPr/>
          <p:nvPr/>
        </p:nvSpPr>
        <p:spPr>
          <a:xfrm>
            <a:off x="1926000" y="792000"/>
            <a:ext cx="720000" cy="720000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Delay 18"/>
          <p:cNvSpPr/>
          <p:nvPr/>
        </p:nvSpPr>
        <p:spPr>
          <a:xfrm>
            <a:off x="1926000" y="2019600"/>
            <a:ext cx="720000" cy="720000"/>
          </a:xfrm>
          <a:prstGeom prst="flowChartDe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Direct Access Storage 19"/>
          <p:cNvSpPr/>
          <p:nvPr/>
        </p:nvSpPr>
        <p:spPr>
          <a:xfrm>
            <a:off x="1926000" y="3247200"/>
            <a:ext cx="720000" cy="720000"/>
          </a:xfrm>
          <a:prstGeom prst="flowChartMagneticDru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Display 20"/>
          <p:cNvSpPr/>
          <p:nvPr/>
        </p:nvSpPr>
        <p:spPr>
          <a:xfrm>
            <a:off x="1926000" y="4474800"/>
            <a:ext cx="720000" cy="720000"/>
          </a:xfrm>
          <a:prstGeom prst="flowChartDispla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Document 21"/>
          <p:cNvSpPr/>
          <p:nvPr/>
        </p:nvSpPr>
        <p:spPr>
          <a:xfrm>
            <a:off x="1926000" y="5702400"/>
            <a:ext cx="720000" cy="720000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Extract 22"/>
          <p:cNvSpPr/>
          <p:nvPr/>
        </p:nvSpPr>
        <p:spPr>
          <a:xfrm>
            <a:off x="3450000" y="792000"/>
            <a:ext cx="720000" cy="720000"/>
          </a:xfrm>
          <a:prstGeom prst="flowChartExtra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Internal Storage 23"/>
          <p:cNvSpPr/>
          <p:nvPr/>
        </p:nvSpPr>
        <p:spPr>
          <a:xfrm>
            <a:off x="3450000" y="2019600"/>
            <a:ext cx="720000" cy="7200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Magnetic Disk 24"/>
          <p:cNvSpPr/>
          <p:nvPr/>
        </p:nvSpPr>
        <p:spPr>
          <a:xfrm>
            <a:off x="3450000" y="3247200"/>
            <a:ext cx="720000" cy="7200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Manual Input 25"/>
          <p:cNvSpPr/>
          <p:nvPr/>
        </p:nvSpPr>
        <p:spPr>
          <a:xfrm>
            <a:off x="3450000" y="4474800"/>
            <a:ext cx="720000" cy="720000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Manual Operation 26"/>
          <p:cNvSpPr/>
          <p:nvPr/>
        </p:nvSpPr>
        <p:spPr>
          <a:xfrm>
            <a:off x="3450000" y="5702400"/>
            <a:ext cx="720000" cy="720000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Merge 27"/>
          <p:cNvSpPr/>
          <p:nvPr/>
        </p:nvSpPr>
        <p:spPr>
          <a:xfrm>
            <a:off x="4974000" y="792000"/>
            <a:ext cx="720000" cy="720000"/>
          </a:xfrm>
          <a:prstGeom prst="flowChartMer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Multidocument 28"/>
          <p:cNvSpPr/>
          <p:nvPr/>
        </p:nvSpPr>
        <p:spPr>
          <a:xfrm>
            <a:off x="4974000" y="2019600"/>
            <a:ext cx="720000" cy="72000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ffline Storage 29"/>
          <p:cNvSpPr/>
          <p:nvPr/>
        </p:nvSpPr>
        <p:spPr>
          <a:xfrm>
            <a:off x="4974000" y="3247200"/>
            <a:ext cx="720000" cy="720000"/>
          </a:xfrm>
          <a:prstGeom prst="flowChartOff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ff-page Connector 30"/>
          <p:cNvSpPr/>
          <p:nvPr/>
        </p:nvSpPr>
        <p:spPr>
          <a:xfrm>
            <a:off x="4974000" y="4474800"/>
            <a:ext cx="720000" cy="720000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r 31"/>
          <p:cNvSpPr/>
          <p:nvPr/>
        </p:nvSpPr>
        <p:spPr>
          <a:xfrm>
            <a:off x="4974000" y="5702400"/>
            <a:ext cx="720000" cy="720000"/>
          </a:xfrm>
          <a:prstGeom prst="flowChar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Predefined Process 32"/>
          <p:cNvSpPr/>
          <p:nvPr/>
        </p:nvSpPr>
        <p:spPr>
          <a:xfrm>
            <a:off x="6498000" y="792000"/>
            <a:ext cx="720000" cy="720000"/>
          </a:xfrm>
          <a:prstGeom prst="flowChartPredefined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Preparation 33"/>
          <p:cNvSpPr/>
          <p:nvPr/>
        </p:nvSpPr>
        <p:spPr>
          <a:xfrm>
            <a:off x="6498000" y="2019600"/>
            <a:ext cx="720000" cy="720000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Process 34"/>
          <p:cNvSpPr/>
          <p:nvPr/>
        </p:nvSpPr>
        <p:spPr>
          <a:xfrm>
            <a:off x="6498000" y="3247200"/>
            <a:ext cx="720000" cy="720000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Punched Tape 35"/>
          <p:cNvSpPr/>
          <p:nvPr/>
        </p:nvSpPr>
        <p:spPr>
          <a:xfrm>
            <a:off x="6498000" y="4474800"/>
            <a:ext cx="720000" cy="720000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Sequential Access Storage 36"/>
          <p:cNvSpPr/>
          <p:nvPr/>
        </p:nvSpPr>
        <p:spPr>
          <a:xfrm>
            <a:off x="6498000" y="5702400"/>
            <a:ext cx="720000" cy="720000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Sort 37"/>
          <p:cNvSpPr/>
          <p:nvPr/>
        </p:nvSpPr>
        <p:spPr>
          <a:xfrm>
            <a:off x="8022000" y="792000"/>
            <a:ext cx="720000" cy="720000"/>
          </a:xfrm>
          <a:prstGeom prst="flowChartSo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Stored Data 38"/>
          <p:cNvSpPr/>
          <p:nvPr/>
        </p:nvSpPr>
        <p:spPr>
          <a:xfrm>
            <a:off x="8022000" y="2019600"/>
            <a:ext cx="720000" cy="720000"/>
          </a:xfrm>
          <a:prstGeom prst="flowChartOnlineStora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Summing Junction 39"/>
          <p:cNvSpPr/>
          <p:nvPr/>
        </p:nvSpPr>
        <p:spPr>
          <a:xfrm>
            <a:off x="8022000" y="3247200"/>
            <a:ext cx="720000" cy="720000"/>
          </a:xfrm>
          <a:prstGeom prst="flowChartSummingJunc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rminator 40"/>
          <p:cNvSpPr/>
          <p:nvPr/>
        </p:nvSpPr>
        <p:spPr>
          <a:xfrm>
            <a:off x="8022000" y="4474800"/>
            <a:ext cx="720000" cy="72000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olded Corner 41"/>
          <p:cNvSpPr/>
          <p:nvPr/>
        </p:nvSpPr>
        <p:spPr>
          <a:xfrm>
            <a:off x="8022000" y="5702400"/>
            <a:ext cx="720000" cy="7200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(2) FLOWCHART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</a:t>
            </a:r>
            <a:br/>
            <a:r>
              <a:t>ALTERNATE_PROCESS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FLOWCHART_DECISION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FLOWCHART_EXTRACT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FLOWCHART_MERGE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</a:t>
            </a:r>
            <a:br/>
            <a:r>
              <a:t>_PREDEFINED_PROCESS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FLOWCHART_SORT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FLOWCHART_CARD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FLOWCHART_DELAY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FLOWCHART_INTERNAL_STORAGE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FLOWCHART_MULTIDOCUMENT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FLOWCHART_PREPERATION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FLOWCHART_STORED_DATA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FLOWCHART_COLLATE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FLOWCHART_DIRECT_</a:t>
            </a:r>
            <a:br/>
            <a:r>
              <a:t>ACCESS_STORAGE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FLOWCHART_MAGNETIC_DISK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FLOWCHART_OFFLINE_STRAGE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FLOWCHART_PROCESS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</a:t>
            </a:r>
            <a:br/>
            <a:r>
              <a:t>_SUMMING_JUNCTION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FLOWCHART_CONNECTOR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FLOWCHART_DISPLAY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FLOWCHART_MANUAL_INPUT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</a:t>
            </a:r>
            <a:br/>
            <a:r>
              <a:t>OFFPAGE_CONNECTOR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FLOWCHART_PUNCHED_TAPE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FLOWCHART_TERMINATOR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FLOWCHART_DOCUMENT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</a:t>
            </a:r>
            <a:br/>
            <a:r>
              <a:t>_MANUAL_OPERATION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FLOWCHART_SEQUENTIAL</a:t>
            </a:r>
            <a:br/>
            <a:r>
              <a:t>_ACCESS_STORAGE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FOLDED_CORNER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unnel 12"/>
          <p:cNvSpPr/>
          <p:nvPr/>
        </p:nvSpPr>
        <p:spPr>
          <a:xfrm>
            <a:off x="402000" y="792000"/>
            <a:ext cx="720000" cy="720000"/>
          </a:xfrm>
          <a:prstGeom prst="funne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Gear 6 13"/>
          <p:cNvSpPr/>
          <p:nvPr/>
        </p:nvSpPr>
        <p:spPr>
          <a:xfrm>
            <a:off x="402000" y="2019600"/>
            <a:ext cx="720000" cy="720000"/>
          </a:xfrm>
          <a:prstGeom prst="ge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Gear 9 14"/>
          <p:cNvSpPr/>
          <p:nvPr/>
        </p:nvSpPr>
        <p:spPr>
          <a:xfrm>
            <a:off x="402000" y="3247200"/>
            <a:ext cx="720000" cy="720000"/>
          </a:xfrm>
          <a:prstGeom prst="gear9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Half Frame 15"/>
          <p:cNvSpPr/>
          <p:nvPr/>
        </p:nvSpPr>
        <p:spPr>
          <a:xfrm>
            <a:off x="402000" y="4474800"/>
            <a:ext cx="720000" cy="720000"/>
          </a:xfrm>
          <a:prstGeom prst="half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Heart 16"/>
          <p:cNvSpPr/>
          <p:nvPr/>
        </p:nvSpPr>
        <p:spPr>
          <a:xfrm>
            <a:off x="402000" y="5702400"/>
            <a:ext cx="720000" cy="720000"/>
          </a:xfrm>
          <a:prstGeom prst="hear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Heptagon 17"/>
          <p:cNvSpPr/>
          <p:nvPr/>
        </p:nvSpPr>
        <p:spPr>
          <a:xfrm>
            <a:off x="1926000" y="792000"/>
            <a:ext cx="720000" cy="720000"/>
          </a:xfrm>
          <a:prstGeom prst="hep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Horizontal Scroll 18"/>
          <p:cNvSpPr/>
          <p:nvPr/>
        </p:nvSpPr>
        <p:spPr>
          <a:xfrm>
            <a:off x="1926000" y="2019600"/>
            <a:ext cx="720000" cy="720000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Isosceles Triangle 19"/>
          <p:cNvSpPr/>
          <p:nvPr/>
        </p:nvSpPr>
        <p:spPr>
          <a:xfrm>
            <a:off x="1926000" y="3247200"/>
            <a:ext cx="720000" cy="720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Left Brace 20"/>
          <p:cNvSpPr/>
          <p:nvPr/>
        </p:nvSpPr>
        <p:spPr>
          <a:xfrm>
            <a:off x="1926000" y="4474800"/>
            <a:ext cx="720000" cy="720000"/>
          </a:xfrm>
          <a:prstGeom prst="leftBr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Left Bracket 21"/>
          <p:cNvSpPr/>
          <p:nvPr/>
        </p:nvSpPr>
        <p:spPr>
          <a:xfrm>
            <a:off x="1926000" y="5702400"/>
            <a:ext cx="720000" cy="720000"/>
          </a:xfrm>
          <a:prstGeom prst="leftBracke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Left Right Ribbon 22"/>
          <p:cNvSpPr/>
          <p:nvPr/>
        </p:nvSpPr>
        <p:spPr>
          <a:xfrm>
            <a:off x="3450000" y="792000"/>
            <a:ext cx="720000" cy="720000"/>
          </a:xfrm>
          <a:prstGeom prst="leftRight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Lightning Bolt 23"/>
          <p:cNvSpPr/>
          <p:nvPr/>
        </p:nvSpPr>
        <p:spPr>
          <a:xfrm>
            <a:off x="3450000" y="2019600"/>
            <a:ext cx="720000" cy="7200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Division 24"/>
          <p:cNvSpPr/>
          <p:nvPr/>
        </p:nvSpPr>
        <p:spPr>
          <a:xfrm>
            <a:off x="3450000" y="3247200"/>
            <a:ext cx="720000" cy="720000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Equal 25"/>
          <p:cNvSpPr/>
          <p:nvPr/>
        </p:nvSpPr>
        <p:spPr>
          <a:xfrm>
            <a:off x="3450000" y="4474800"/>
            <a:ext cx="720000" cy="7200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Minus 26"/>
          <p:cNvSpPr/>
          <p:nvPr/>
        </p:nvSpPr>
        <p:spPr>
          <a:xfrm>
            <a:off x="3450000" y="5702400"/>
            <a:ext cx="720000" cy="720000"/>
          </a:xfrm>
          <a:prstGeom prst="mathMin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Multiply 27"/>
          <p:cNvSpPr/>
          <p:nvPr/>
        </p:nvSpPr>
        <p:spPr>
          <a:xfrm>
            <a:off x="4974000" y="792000"/>
            <a:ext cx="720000" cy="72000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Not Equal 28"/>
          <p:cNvSpPr/>
          <p:nvPr/>
        </p:nvSpPr>
        <p:spPr>
          <a:xfrm>
            <a:off x="4974000" y="2019600"/>
            <a:ext cx="720000" cy="720000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Plus 29"/>
          <p:cNvSpPr/>
          <p:nvPr/>
        </p:nvSpPr>
        <p:spPr>
          <a:xfrm>
            <a:off x="4974000" y="3247200"/>
            <a:ext cx="720000" cy="72000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Moon 30"/>
          <p:cNvSpPr/>
          <p:nvPr/>
        </p:nvSpPr>
        <p:spPr>
          <a:xfrm>
            <a:off x="4974000" y="4474800"/>
            <a:ext cx="720000" cy="720000"/>
          </a:xfrm>
          <a:prstGeom prst="mo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Non-isosceles Trapezoid 31"/>
          <p:cNvSpPr/>
          <p:nvPr/>
        </p:nvSpPr>
        <p:spPr>
          <a:xfrm>
            <a:off x="6498000" y="792000"/>
            <a:ext cx="720000" cy="720000"/>
          </a:xfrm>
          <a:prstGeom prst="nonIsosceles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Notched Right Arrow 32"/>
          <p:cNvSpPr/>
          <p:nvPr/>
        </p:nvSpPr>
        <p:spPr>
          <a:xfrm>
            <a:off x="6498000" y="2019600"/>
            <a:ext cx="720000" cy="720000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ctagon 33"/>
          <p:cNvSpPr/>
          <p:nvPr/>
        </p:nvSpPr>
        <p:spPr>
          <a:xfrm>
            <a:off x="6498000" y="3247200"/>
            <a:ext cx="720000" cy="7200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Parallelogram 34"/>
          <p:cNvSpPr/>
          <p:nvPr/>
        </p:nvSpPr>
        <p:spPr>
          <a:xfrm>
            <a:off x="6498000" y="4474800"/>
            <a:ext cx="720000" cy="7200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Pie 35"/>
          <p:cNvSpPr/>
          <p:nvPr/>
        </p:nvSpPr>
        <p:spPr>
          <a:xfrm>
            <a:off x="6498000" y="5702400"/>
            <a:ext cx="720000" cy="720000"/>
          </a:xfrm>
          <a:prstGeom prst="pi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Pie 36"/>
          <p:cNvSpPr/>
          <p:nvPr/>
        </p:nvSpPr>
        <p:spPr>
          <a:xfrm>
            <a:off x="8022000" y="792000"/>
            <a:ext cx="720000" cy="720000"/>
          </a:xfrm>
          <a:prstGeom prst="pieWedg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Plaque 37"/>
          <p:cNvSpPr/>
          <p:nvPr/>
        </p:nvSpPr>
        <p:spPr>
          <a:xfrm>
            <a:off x="8022000" y="2019600"/>
            <a:ext cx="720000" cy="720000"/>
          </a:xfrm>
          <a:prstGeom prst="plaqu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Plaque Tabs 38"/>
          <p:cNvSpPr/>
          <p:nvPr/>
        </p:nvSpPr>
        <p:spPr>
          <a:xfrm>
            <a:off x="8022000" y="3247200"/>
            <a:ext cx="720000" cy="720000"/>
          </a:xfrm>
          <a:prstGeom prst="plaque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gular Pentagon 39"/>
          <p:cNvSpPr/>
          <p:nvPr/>
        </p:nvSpPr>
        <p:spPr>
          <a:xfrm>
            <a:off x="8022000" y="4474800"/>
            <a:ext cx="720000" cy="7200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Smiley Face 40"/>
          <p:cNvSpPr/>
          <p:nvPr/>
        </p:nvSpPr>
        <p:spPr>
          <a:xfrm>
            <a:off x="8022000" y="5702400"/>
            <a:ext cx="720000" cy="7200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(3)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FUNNEL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HEPTAGON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LEFT_RIGHT_RIBBON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MATH_MULTIPLY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NON_ISOSCELES_TRAPEZOID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PIE_WEDGE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GEAR_6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HORIZONTAL_SCROLL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LIGHTNING_BOLT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MATH_NOT_EQUAL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NOTCHED_RIGHT_ARROW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PLAQUE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GEAR_9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ISOSCELES_TRIANGLE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MATH_DIVIDE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MATH_PLUS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OCTAGON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PLAQUE_TABS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HALF_FRAME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LEFT_BRACE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MATH_EQUAL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MOON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PARALLELOGRAM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REGULAR_PENTAGON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HEART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LEFT_BRACKET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MATH_MINUS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NO_SYMBOL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PIE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SMILEY_FACE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ight Brace 12"/>
          <p:cNvSpPr/>
          <p:nvPr/>
        </p:nvSpPr>
        <p:spPr>
          <a:xfrm>
            <a:off x="402000" y="792000"/>
            <a:ext cx="720000" cy="720000"/>
          </a:xfrm>
          <a:prstGeom prst="rightBr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ight Bracket 13"/>
          <p:cNvSpPr/>
          <p:nvPr/>
        </p:nvSpPr>
        <p:spPr>
          <a:xfrm>
            <a:off x="402000" y="2019600"/>
            <a:ext cx="720000" cy="720000"/>
          </a:xfrm>
          <a:prstGeom prst="rightBracke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ight Triangle 14"/>
          <p:cNvSpPr/>
          <p:nvPr/>
        </p:nvSpPr>
        <p:spPr>
          <a:xfrm>
            <a:off x="402000" y="3247200"/>
            <a:ext cx="720000" cy="720000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Snip Single Corner Rectangle 15"/>
          <p:cNvSpPr/>
          <p:nvPr/>
        </p:nvSpPr>
        <p:spPr>
          <a:xfrm>
            <a:off x="402000" y="4474800"/>
            <a:ext cx="720000" cy="7200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Snip Diagonal Corner Rectangle 16"/>
          <p:cNvSpPr/>
          <p:nvPr/>
        </p:nvSpPr>
        <p:spPr>
          <a:xfrm>
            <a:off x="402000" y="5702400"/>
            <a:ext cx="720000" cy="720000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Snip Same Side Corner Rectangle 17"/>
          <p:cNvSpPr/>
          <p:nvPr/>
        </p:nvSpPr>
        <p:spPr>
          <a:xfrm>
            <a:off x="1926000" y="792000"/>
            <a:ext cx="720000" cy="720000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Snip and Round Single Corner Rectangle 18"/>
          <p:cNvSpPr/>
          <p:nvPr/>
        </p:nvSpPr>
        <p:spPr>
          <a:xfrm>
            <a:off x="1926000" y="2019600"/>
            <a:ext cx="720000" cy="720000"/>
          </a:xfrm>
          <a:prstGeom prst="snip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Square Tabs 19"/>
          <p:cNvSpPr/>
          <p:nvPr/>
        </p:nvSpPr>
        <p:spPr>
          <a:xfrm>
            <a:off x="1926000" y="3247200"/>
            <a:ext cx="720000" cy="720000"/>
          </a:xfrm>
          <a:prstGeom prst="squareTab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10-Point Star 20"/>
          <p:cNvSpPr/>
          <p:nvPr/>
        </p:nvSpPr>
        <p:spPr>
          <a:xfrm>
            <a:off x="1926000" y="4474800"/>
            <a:ext cx="720000" cy="720000"/>
          </a:xfrm>
          <a:prstGeom prst="star10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12-Point Star 21"/>
          <p:cNvSpPr/>
          <p:nvPr/>
        </p:nvSpPr>
        <p:spPr>
          <a:xfrm>
            <a:off x="1926000" y="5702400"/>
            <a:ext cx="720000" cy="720000"/>
          </a:xfrm>
          <a:prstGeom prst="star1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16-Point Star 22"/>
          <p:cNvSpPr/>
          <p:nvPr/>
        </p:nvSpPr>
        <p:spPr>
          <a:xfrm>
            <a:off x="3450000" y="792000"/>
            <a:ext cx="720000" cy="720000"/>
          </a:xfrm>
          <a:prstGeom prst="star1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24-Point Star 23"/>
          <p:cNvSpPr/>
          <p:nvPr/>
        </p:nvSpPr>
        <p:spPr>
          <a:xfrm>
            <a:off x="3450000" y="2019600"/>
            <a:ext cx="720000" cy="720000"/>
          </a:xfrm>
          <a:prstGeom prst="star2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32-Point Star 24"/>
          <p:cNvSpPr/>
          <p:nvPr/>
        </p:nvSpPr>
        <p:spPr>
          <a:xfrm>
            <a:off x="3450000" y="3247200"/>
            <a:ext cx="720000" cy="720000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4-Point Star 25"/>
          <p:cNvSpPr/>
          <p:nvPr/>
        </p:nvSpPr>
        <p:spPr>
          <a:xfrm>
            <a:off x="3450000" y="4474800"/>
            <a:ext cx="720000" cy="7200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5-Point Star 26"/>
          <p:cNvSpPr/>
          <p:nvPr/>
        </p:nvSpPr>
        <p:spPr>
          <a:xfrm>
            <a:off x="3450000" y="5702400"/>
            <a:ext cx="720000" cy="720000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6-Point Star 27"/>
          <p:cNvSpPr/>
          <p:nvPr/>
        </p:nvSpPr>
        <p:spPr>
          <a:xfrm>
            <a:off x="4974000" y="792000"/>
            <a:ext cx="720000" cy="720000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7-Point Star 28"/>
          <p:cNvSpPr/>
          <p:nvPr/>
        </p:nvSpPr>
        <p:spPr>
          <a:xfrm>
            <a:off x="4974000" y="2019600"/>
            <a:ext cx="720000" cy="720000"/>
          </a:xfrm>
          <a:prstGeom prst="star7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8-Point Star 29"/>
          <p:cNvSpPr/>
          <p:nvPr/>
        </p:nvSpPr>
        <p:spPr>
          <a:xfrm>
            <a:off x="4974000" y="3247200"/>
            <a:ext cx="720000" cy="720000"/>
          </a:xfrm>
          <a:prstGeom prst="star8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Striped Right Arrow 30"/>
          <p:cNvSpPr/>
          <p:nvPr/>
        </p:nvSpPr>
        <p:spPr>
          <a:xfrm>
            <a:off x="4974000" y="4474800"/>
            <a:ext cx="720000" cy="7200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Sun 31"/>
          <p:cNvSpPr/>
          <p:nvPr/>
        </p:nvSpPr>
        <p:spPr>
          <a:xfrm>
            <a:off x="4974000" y="5702400"/>
            <a:ext cx="720000" cy="720000"/>
          </a:xfrm>
          <a:prstGeom prst="su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Swoosh Arrow 32"/>
          <p:cNvSpPr/>
          <p:nvPr/>
        </p:nvSpPr>
        <p:spPr>
          <a:xfrm>
            <a:off x="6498000" y="792000"/>
            <a:ext cx="720000" cy="720000"/>
          </a:xfrm>
          <a:prstGeom prst="swoosh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ardrop 33"/>
          <p:cNvSpPr/>
          <p:nvPr/>
        </p:nvSpPr>
        <p:spPr>
          <a:xfrm>
            <a:off x="6498000" y="2019600"/>
            <a:ext cx="720000" cy="720000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rapezoid 34"/>
          <p:cNvSpPr/>
          <p:nvPr/>
        </p:nvSpPr>
        <p:spPr>
          <a:xfrm>
            <a:off x="6498000" y="3247200"/>
            <a:ext cx="720000" cy="7200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U-Turn Arrow 35"/>
          <p:cNvSpPr/>
          <p:nvPr/>
        </p:nvSpPr>
        <p:spPr>
          <a:xfrm>
            <a:off x="6498000" y="4474800"/>
            <a:ext cx="720000" cy="72000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Up Ribbon 36"/>
          <p:cNvSpPr/>
          <p:nvPr/>
        </p:nvSpPr>
        <p:spPr>
          <a:xfrm>
            <a:off x="6498000" y="5702400"/>
            <a:ext cx="720000" cy="720000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Vertical Scroll 37"/>
          <p:cNvSpPr/>
          <p:nvPr/>
        </p:nvSpPr>
        <p:spPr>
          <a:xfrm>
            <a:off x="8022000" y="792000"/>
            <a:ext cx="720000" cy="720000"/>
          </a:xfrm>
          <a:prstGeom prst="vertic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Wave 38"/>
          <p:cNvSpPr/>
          <p:nvPr/>
        </p:nvSpPr>
        <p:spPr>
          <a:xfrm>
            <a:off x="8022000" y="2019600"/>
            <a:ext cx="720000" cy="720000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(4)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RIGHT_BRACE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SNIP_2_SAME_RECTANGLE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STAR_16_POINT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STAR_6_POINT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SWOOSH_ARROW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VERTICAL_SCROLL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RIGHT_BRACKET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SNIP_ROUND_RECTANGLE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STAR_24_POINT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STAR_7_POINT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TEAR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WAVE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RIGHT_TRIANGLE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SQUARE_TABS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STAR_32_POINT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STAR_8_POINT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TRAPEZOID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59" name="TextBox 58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SNIP_1_RECTANGLE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STAR_10_POINT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STAR_4_POINT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STRIPED_RIGHT_ARROW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U_TURN_ARROW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65" name="TextBox 64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SNIP_2_DIAG_RECTANGLE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STAR_12_POINT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STAR_5_POINT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SUN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UP_RIBBON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1"/>
          <p:cNvSpPr/>
          <p:nvPr/>
        </p:nvSpPr>
        <p:spPr>
          <a:xfrm>
            <a:off x="0" y="720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0" y="19476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0" y="31752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0" y="44028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0" y="56304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0" y="6858000"/>
            <a:ext cx="9144000" cy="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524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4572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6096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Straight Connector 11"/>
          <p:cNvSpPr/>
          <p:nvPr/>
        </p:nvSpPr>
        <p:spPr>
          <a:xfrm>
            <a:off x="7620000" y="720000"/>
            <a:ext cx="0" cy="6138000"/>
          </a:xfrm>
          <a:prstGeom prst="lineInv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Down Arrow Callout 12"/>
          <p:cNvSpPr/>
          <p:nvPr/>
        </p:nvSpPr>
        <p:spPr>
          <a:xfrm>
            <a:off x="402000" y="792000"/>
            <a:ext cx="720000" cy="7200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Left Arrow Callout 13"/>
          <p:cNvSpPr/>
          <p:nvPr/>
        </p:nvSpPr>
        <p:spPr>
          <a:xfrm>
            <a:off x="402000" y="2019600"/>
            <a:ext cx="720000" cy="720000"/>
          </a:xfrm>
          <a:prstGeom prst="lef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Up Arrow Callout 14"/>
          <p:cNvSpPr/>
          <p:nvPr/>
        </p:nvSpPr>
        <p:spPr>
          <a:xfrm>
            <a:off x="402000" y="3247200"/>
            <a:ext cx="720000" cy="720000"/>
          </a:xfrm>
          <a:prstGeom prst="up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ight Arrow Callout 15"/>
          <p:cNvSpPr/>
          <p:nvPr/>
        </p:nvSpPr>
        <p:spPr>
          <a:xfrm>
            <a:off x="402000" y="4474800"/>
            <a:ext cx="720000" cy="720000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Left-Right Arrow Callout 16"/>
          <p:cNvSpPr/>
          <p:nvPr/>
        </p:nvSpPr>
        <p:spPr>
          <a:xfrm>
            <a:off x="402000" y="5702400"/>
            <a:ext cx="720000" cy="720000"/>
          </a:xfrm>
          <a:prstGeom prst="left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Up-Down Arrow Callout 17"/>
          <p:cNvSpPr/>
          <p:nvPr/>
        </p:nvSpPr>
        <p:spPr>
          <a:xfrm>
            <a:off x="1926000" y="792000"/>
            <a:ext cx="720000" cy="720000"/>
          </a:xfrm>
          <a:prstGeom prst="up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Line Callout 1 18"/>
          <p:cNvSpPr/>
          <p:nvPr/>
        </p:nvSpPr>
        <p:spPr>
          <a:xfrm>
            <a:off x="1926000" y="2019600"/>
            <a:ext cx="720000" cy="720000"/>
          </a:xfrm>
          <a:prstGeom prst="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Line Callout 1 (Accent Bar) 19"/>
          <p:cNvSpPr/>
          <p:nvPr/>
        </p:nvSpPr>
        <p:spPr>
          <a:xfrm>
            <a:off x="1926000" y="3247200"/>
            <a:ext cx="720000" cy="720000"/>
          </a:xfrm>
          <a:prstGeom prst="accent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Line Callout 1 (Border and Accent Bar) 20"/>
          <p:cNvSpPr/>
          <p:nvPr/>
        </p:nvSpPr>
        <p:spPr>
          <a:xfrm>
            <a:off x="1926000" y="4474800"/>
            <a:ext cx="720000" cy="720000"/>
          </a:xfrm>
          <a:prstGeom prst="accentBorder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Line Callout 1 (No Border) 21"/>
          <p:cNvSpPr/>
          <p:nvPr/>
        </p:nvSpPr>
        <p:spPr>
          <a:xfrm>
            <a:off x="1926000" y="5702400"/>
            <a:ext cx="720000" cy="720000"/>
          </a:xfrm>
          <a:prstGeom prst="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Line Callout 2 22"/>
          <p:cNvSpPr/>
          <p:nvPr/>
        </p:nvSpPr>
        <p:spPr>
          <a:xfrm>
            <a:off x="3450000" y="792000"/>
            <a:ext cx="720000" cy="720000"/>
          </a:xfrm>
          <a:prstGeom prst="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Line Callout 2 (Accent Bar) 23"/>
          <p:cNvSpPr/>
          <p:nvPr/>
        </p:nvSpPr>
        <p:spPr>
          <a:xfrm>
            <a:off x="3450000" y="2019600"/>
            <a:ext cx="720000" cy="720000"/>
          </a:xfrm>
          <a:prstGeom prst="accent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3450000" y="3247200"/>
            <a:ext cx="720000" cy="720000"/>
          </a:xfrm>
          <a:prstGeom prst="accentBorder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Line Callout 2 (No Border) 25"/>
          <p:cNvSpPr/>
          <p:nvPr/>
        </p:nvSpPr>
        <p:spPr>
          <a:xfrm>
            <a:off x="3450000" y="4474800"/>
            <a:ext cx="720000" cy="720000"/>
          </a:xfrm>
          <a:prstGeom prst="callout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Line Callout 3 26"/>
          <p:cNvSpPr/>
          <p:nvPr/>
        </p:nvSpPr>
        <p:spPr>
          <a:xfrm>
            <a:off x="3450000" y="5702400"/>
            <a:ext cx="720000" cy="720000"/>
          </a:xfrm>
          <a:prstGeom prst="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Line Callout 3 (Accent Bar) 27"/>
          <p:cNvSpPr/>
          <p:nvPr/>
        </p:nvSpPr>
        <p:spPr>
          <a:xfrm>
            <a:off x="4974000" y="792000"/>
            <a:ext cx="720000" cy="720000"/>
          </a:xfrm>
          <a:prstGeom prst="accent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Line Callout 3 (Border and Accent Bar) 28"/>
          <p:cNvSpPr/>
          <p:nvPr/>
        </p:nvSpPr>
        <p:spPr>
          <a:xfrm>
            <a:off x="4974000" y="2019600"/>
            <a:ext cx="720000" cy="720000"/>
          </a:xfrm>
          <a:prstGeom prst="accent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Line Callout 3 (No Border) 29"/>
          <p:cNvSpPr/>
          <p:nvPr/>
        </p:nvSpPr>
        <p:spPr>
          <a:xfrm>
            <a:off x="4974000" y="3247200"/>
            <a:ext cx="720000" cy="720000"/>
          </a:xfrm>
          <a:prstGeom prst="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Line Callout 3 30"/>
          <p:cNvSpPr/>
          <p:nvPr/>
        </p:nvSpPr>
        <p:spPr>
          <a:xfrm>
            <a:off x="4974000" y="4474800"/>
            <a:ext cx="720000" cy="720000"/>
          </a:xfrm>
          <a:prstGeom prst="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Line Callout 3 (Accent Bar) 31"/>
          <p:cNvSpPr/>
          <p:nvPr/>
        </p:nvSpPr>
        <p:spPr>
          <a:xfrm>
            <a:off x="4974000" y="5702400"/>
            <a:ext cx="720000" cy="720000"/>
          </a:xfrm>
          <a:prstGeom prst="accent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Line Callout 3 (Border and Accent Bar) 32"/>
          <p:cNvSpPr/>
          <p:nvPr/>
        </p:nvSpPr>
        <p:spPr>
          <a:xfrm>
            <a:off x="6498000" y="792000"/>
            <a:ext cx="720000" cy="720000"/>
          </a:xfrm>
          <a:prstGeom prst="accentBorder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Line Callout 3 (No Border) 33"/>
          <p:cNvSpPr/>
          <p:nvPr/>
        </p:nvSpPr>
        <p:spPr>
          <a:xfrm>
            <a:off x="6498000" y="2019600"/>
            <a:ext cx="720000" cy="720000"/>
          </a:xfrm>
          <a:prstGeom prst="callout3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Callout 34"/>
          <p:cNvSpPr/>
          <p:nvPr/>
        </p:nvSpPr>
        <p:spPr>
          <a:xfrm>
            <a:off x="6498000" y="3247200"/>
            <a:ext cx="720000" cy="72000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Quad Arrow Callout 35"/>
          <p:cNvSpPr/>
          <p:nvPr/>
        </p:nvSpPr>
        <p:spPr>
          <a:xfrm>
            <a:off x="6498000" y="4474800"/>
            <a:ext cx="720000" cy="720000"/>
          </a:xfrm>
          <a:prstGeom prst="quad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ular Callout 36"/>
          <p:cNvSpPr/>
          <p:nvPr/>
        </p:nvSpPr>
        <p:spPr>
          <a:xfrm>
            <a:off x="6498000" y="5702400"/>
            <a:ext cx="720000" cy="720000"/>
          </a:xfrm>
          <a:prstGeom prst="wedge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ular Callout 37"/>
          <p:cNvSpPr/>
          <p:nvPr/>
        </p:nvSpPr>
        <p:spPr>
          <a:xfrm>
            <a:off x="8022000" y="792000"/>
            <a:ext cx="720000" cy="720000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2000" y="0"/>
            <a:ext cx="90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/>
            </a:pPr>
            <a:r>
              <a:t>MSO_SHAPE List (5) callout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DOWN_ARROW_CALLOUT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4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UP_DOWN_ARROW_CALLOUT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48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LINE_CALLOUT_3_ACCENT_BAR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6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LINE_CALLOUT_4</a:t>
            </a:r>
            <a:br/>
            <a:r>
              <a:t>_BORDER_AND_ACCENT_BAR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20000" y="15876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RPINDED_RECTANGULAR</a:t>
            </a:r>
            <a:br/>
            <a:r>
              <a:t>_CALLOUT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LEFT_ARROW_CALLOUT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LINE_CALLOUT_2_ACCENT_BAR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LINE_CALLOUT_3</a:t>
            </a:r>
            <a:br/>
            <a:r>
              <a:t>_BORDER_AND_ACCENT_BAR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96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LINE_CALLOUT_4_NO_BORDER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620000" y="28152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52" name="TextBox 51"/>
          <p:cNvSpPr txBox="1"/>
          <p:nvPr/>
        </p:nvSpPr>
        <p:spPr>
          <a:xfrm>
            <a:off x="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UP_ARROW_CALLOUT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524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LINE_CALLOUT_1_ACCENT_BAR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LINE_CALLOUT_2</a:t>
            </a:r>
            <a:br/>
            <a:r>
              <a:t>_BORDERED_AND_ACCENT_BAR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LINE_CALLOUT_3_NO_BORDER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OVAL_CALLOUT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00" y="40428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58" name="TextBox 57"/>
          <p:cNvSpPr txBox="1"/>
          <p:nvPr/>
        </p:nvSpPr>
        <p:spPr>
          <a:xfrm>
            <a:off x="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RIGHT_ARROW_CALLOUT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24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LINE_CALLOUT_1</a:t>
            </a:r>
            <a:br/>
            <a:r>
              <a:t>_BORDERED_AND_ACCENT_BAR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8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LINE_CALLOUT_2_NO_BORDER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QUAD_ARROW_CALLOUT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20000" y="52704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  <p:sp>
        <p:nvSpPr>
          <p:cNvPr id="64" name="TextBox 63"/>
          <p:cNvSpPr txBox="1"/>
          <p:nvPr/>
        </p:nvSpPr>
        <p:spPr>
          <a:xfrm>
            <a:off x="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LEFT_RIGHT_ARROW_CALLOUT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524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LINE_CALLOUT_1_NO_BORDER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48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2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LINE_CALLOUT_4_ACCENT_BAR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96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  <a:r>
              <a:t>RECTANGULAR_CALLOUT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20000" y="6498000"/>
            <a:ext cx="1524000" cy="36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>
              <a:defRPr sz="9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