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ample_pi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720000"/>
            <a:ext cx="1219200" cy="914400"/>
          </a:xfrm>
          <a:prstGeom prst="rect">
            <a:avLst/>
          </a:prstGeom>
        </p:spPr>
      </p:pic>
      <p:pic>
        <p:nvPicPr>
          <p:cNvPr id="3" name="Picture 2" descr="sample_pi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1800000"/>
            <a:ext cx="1219200" cy="914400"/>
          </a:xfrm>
          <a:prstGeom prst="rect">
            <a:avLst/>
          </a:prstGeom>
        </p:spPr>
      </p:pic>
      <p:cxnSp>
        <p:nvCxnSpPr>
          <p:cNvPr id="4" name="Connector 3"/>
          <p:cNvCxnSpPr>
            <a:stCxn id="2" idx="3"/>
            <a:endCxn id="3" idx="0"/>
          </p:cNvCxnSpPr>
          <p:nvPr/>
        </p:nvCxnSpPr>
        <p:spPr>
          <a:xfrm>
            <a:off x="1939200" y="1177200"/>
            <a:ext cx="110400" cy="6228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