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ample_pi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0" y="720000"/>
            <a:ext cx="731520" cy="548640"/>
          </a:xfrm>
          <a:prstGeom prst="rect">
            <a:avLst/>
          </a:prstGeom>
        </p:spPr>
      </p:pic>
      <p:pic>
        <p:nvPicPr>
          <p:cNvPr id="3" name="Picture 2" descr="sample_pi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0" y="1800000"/>
            <a:ext cx="731520" cy="548640"/>
          </a:xfrm>
          <a:prstGeom prst="rect">
            <a:avLst/>
          </a:prstGeom>
        </p:spPr>
      </p:pic>
      <p:cxnSp>
        <p:nvCxnSpPr>
          <p:cNvPr id="4" name="Connector 3"/>
          <p:cNvCxnSpPr>
            <a:stCxn id="2" idx="3"/>
            <a:endCxn id="3" idx="0"/>
          </p:cNvCxnSpPr>
          <p:nvPr/>
        </p:nvCxnSpPr>
        <p:spPr>
          <a:xfrm>
            <a:off x="7211520" y="994320"/>
            <a:ext cx="714240" cy="80568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80000" y="360000"/>
            <a:ext cx="7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680000" y="1800000"/>
            <a:ext cx="7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7" name="Connector 6"/>
          <p:cNvCxnSpPr>
            <a:stCxn id="5" idx="3"/>
            <a:endCxn id="6" idx="0"/>
          </p:cNvCxnSpPr>
          <p:nvPr/>
        </p:nvCxnSpPr>
        <p:spPr>
          <a:xfrm>
            <a:off x="1800000" y="720000"/>
            <a:ext cx="3240000" cy="1080000"/>
          </a:xfrm>
          <a:prstGeom prst="line">
            <a:avLst/>
          </a:prstGeom>
          <a:ln>
            <a:solidFill>
              <a:srgbClr val="8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80000" y="1440000"/>
            <a:ext cx="7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4680000" y="2880000"/>
            <a:ext cx="7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10" name="Connector 9"/>
          <p:cNvCxnSpPr>
            <a:stCxn id="8" idx="0"/>
            <a:endCxn id="9" idx="1"/>
          </p:cNvCxnSpPr>
          <p:nvPr/>
        </p:nvCxnSpPr>
        <p:spPr>
          <a:xfrm>
            <a:off x="1440000" y="1440000"/>
            <a:ext cx="3240000" cy="1800000"/>
          </a:xfrm>
          <a:prstGeom prst="curvedConnector3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80000" y="3960000"/>
            <a:ext cx="7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4680000" y="4680000"/>
            <a:ext cx="7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13" name="Connector 12"/>
          <p:cNvCxnSpPr>
            <a:stCxn id="11" idx="3"/>
            <a:endCxn id="12" idx="0"/>
          </p:cNvCxnSpPr>
          <p:nvPr/>
        </p:nvCxnSpPr>
        <p:spPr>
          <a:xfrm>
            <a:off x="1800000" y="4320000"/>
            <a:ext cx="3240000" cy="360000"/>
          </a:xfrm>
          <a:prstGeom prst="bentConnector3">
            <a:avLst/>
          </a:prstGeom>
          <a:ln>
            <a:solidFill>
              <a:srgbClr val="CC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080000" y="360000"/>
            <a:ext cx="7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680000" y="1800000"/>
            <a:ext cx="7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4" name="Connector 3"/>
          <p:cNvCxnSpPr>
            <a:stCxn id="2" idx="3"/>
            <a:endCxn id="3" idx="0"/>
          </p:cNvCxnSpPr>
          <p:nvPr/>
        </p:nvCxnSpPr>
        <p:spPr>
          <a:xfrm>
            <a:off x="1800000" y="720000"/>
            <a:ext cx="3240000" cy="1080000"/>
          </a:xfrm>
          <a:prstGeom prst="line">
            <a:avLst/>
          </a:prstGeom>
          <a:ln>
            <a:solidFill>
              <a:srgbClr val="8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0" y="720000"/>
            <a:ext cx="1800000" cy="1800000"/>
            <a:chOff x="0" y="720000"/>
            <a:chExt cx="1800000" cy="1800000"/>
          </a:xfrm>
        </p:grpSpPr>
        <p:sp>
          <p:nvSpPr>
            <p:cNvPr id="2" name="Rectangle 1"/>
            <p:cNvSpPr/>
            <p:nvPr/>
          </p:nvSpPr>
          <p:spPr>
            <a:xfrm>
              <a:off x="0" y="720000"/>
              <a:ext cx="360000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3" name="Rectangle 2"/>
            <p:cNvSpPr/>
            <p:nvPr/>
          </p:nvSpPr>
          <p:spPr>
            <a:xfrm>
              <a:off x="720000" y="1440000"/>
              <a:ext cx="360000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440000" y="2160000"/>
              <a:ext cx="360000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520000" y="3240000"/>
            <a:ext cx="1800000" cy="1800000"/>
            <a:chOff x="2520000" y="3240000"/>
            <a:chExt cx="1800000" cy="1800000"/>
          </a:xfrm>
        </p:grpSpPr>
        <p:sp>
          <p:nvSpPr>
            <p:cNvPr id="6" name="Rectangle 5"/>
            <p:cNvSpPr/>
            <p:nvPr/>
          </p:nvSpPr>
          <p:spPr>
            <a:xfrm>
              <a:off x="2520000" y="3240000"/>
              <a:ext cx="360000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0000" y="3960000"/>
              <a:ext cx="360000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60000" y="4680000"/>
              <a:ext cx="360000" cy="36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360000"/>
            <a:ext cx="1800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solidFill>
                  <a:srgbClr val="FF0000"/>
                </a:solidFill>
              </a:rPr>
              <a:t>テキスト</a:t>
            </a:r>
            <a:r>
              <a:rPr>
                <a:solidFill>
                  <a:srgbClr val="0000FF"/>
                </a:solidFill>
              </a:rPr>
              <a:t> 表示いろいろ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080000"/>
            <a:ext cx="1800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</a:t>
            </a:r>
          </a:p>
          <a:p>
            <a:pPr>
              <a:defRPr sz="2400"/>
            </a:pPr>
            <a:r>
              <a:t>font.size = 24 pt</a:t>
            </a:r>
          </a:p>
          <a:p>
            <a:pPr>
              <a:defRPr b="1">
                <a:latin typeface="font.name = Meiryo UI"/>
              </a:defRPr>
            </a:pPr>
            <a:r>
              <a:t>font.name = Meiryo UI</a:t>
            </a:r>
          </a:p>
          <a:p>
            <a:pPr>
              <a:defRPr i="1"/>
            </a:pPr>
            <a:r>
              <a:t>font.italic = True</a:t>
            </a:r>
          </a:p>
          <a:p>
            <a:pPr>
              <a:defRPr u="sng"/>
            </a:pPr>
            <a:r>
              <a:t>font.underline = 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2880000"/>
            <a:ext cx="1800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level　= 0</a:t>
            </a:r>
          </a:p>
          <a:p>
            <a:pPr lvl="1"/>
            <a:r>
              <a:t>level = 1</a:t>
            </a:r>
          </a:p>
          <a:p>
            <a:pPr lvl="2"/>
            <a:r>
              <a:t>level =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960000"/>
            <a:ext cx="22104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alignment = center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0000" y="3960000"/>
            <a:ext cx="22104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alignment = left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0000" y="3960000"/>
            <a:ext cx="22104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t>alignment = right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360000"/>
            <a:ext cx="1800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solidFill>
                  <a:srgbClr val="0000FF"/>
                </a:solidFill>
              </a:rPr>
              <a:t>テーブルの作成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4834800" cy="452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720000"/>
                <a:gridCol w="1371600"/>
                <a:gridCol w="1371600"/>
              </a:tblGrid>
              <a:tr h="1028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1st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0000"/>
                          </a:solidFill>
                        </a:defRPr>
                      </a:pPr>
                      <a:r>
                        <a:t>2nd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FF00"/>
                          </a:solidFill>
                        </a:rPr>
                        <a:t>3rd Column</a:t>
                      </a:r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t>1st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cell(1,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cell(1, 2)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cell(1, 3)</a:t>
                      </a:r>
                    </a:p>
                  </a:txBody>
                  <a:tcPr anchor="ctr"/>
                </a:tc>
              </a:tr>
              <a:tr h="1440000">
                <a:tc>
                  <a:txBody>
                    <a:bodyPr/>
                    <a:lstStyle/>
                    <a:p>
                      <a:r>
                        <a:t>2nd Row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t>cell(2, 1)</a:t>
                      </a:r>
                    </a:p>
                    <a:p>
                      <a:r>
                        <a:t>cell(2, 2)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cell(2, 3)</a:t>
                      </a:r>
                    </a:p>
                  </a:txBody>
                  <a:tcPr marL="457200" marT="720000"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t>3rd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cell(3,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cell(3,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cell(3, 3)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360000"/>
            <a:ext cx="1800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solidFill>
                  <a:srgbClr val="0000FF"/>
                </a:solidFill>
              </a:rPr>
              <a:t>いろいろ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0000" y="360000"/>
            <a:ext cx="1440000" cy="180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1800000" y="1800000"/>
            <a:ext cx="1800000" cy="1800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Freeform 4"/>
          <p:cNvSpPr/>
          <p:nvPr/>
        </p:nvSpPr>
        <p:spPr>
          <a:xfrm>
            <a:off x="914400" y="914400"/>
            <a:ext cx="6400800" cy="6400800"/>
          </a:xfrm>
          <a:custGeom>
            <a:avLst/>
            <a:gdLst/>
            <a:ahLst/>
            <a:cxnLst/>
            <a:rect l="l" t="t" r="r" b="b"/>
            <a:pathLst>
              <a:path w="6400800" h="6400800">
                <a:moveTo>
                  <a:pt x="6400800" y="6400800"/>
                </a:moveTo>
                <a:lnTo>
                  <a:pt x="914400" y="914400"/>
                </a:lnTo>
                <a:lnTo>
                  <a:pt x="0" y="914400"/>
                </a:lnTo>
                <a:lnTo>
                  <a:pt x="45720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