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PythonでPowerpointを作成しよう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TeamXeppet Channel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FF00"/>
                </a:solidFill>
              </a:rPr>
              <a:t>PythonでPowerpointを扱うには？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 install python-pptx</a:t>
            </a:r>
          </a:p>
          <a:p>
            <a:r>
              <a:t>をまずは実行しよう</a:t>
            </a:r>
          </a:p>
        </p:txBody>
      </p:sp>
      <p:pic>
        <p:nvPicPr>
          <p:cNvPr id="4" name="Picture 3" descr="sample_pi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8128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テーブルの作成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45920" y="2743200"/>
          <a:ext cx="5943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828800"/>
              </a:tblGrid>
              <a:tr h="342900">
                <a:tc>
                  <a:txBody>
                    <a:bodyPr/>
                    <a:lstStyle/>
                    <a:p>
                      <a: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qualification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ORACLE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Vendor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Fundamental Information Technology Engineer Examination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Nation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Linux Professional Institute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Private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