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71" r:id="rId3"/>
    <p:sldId id="272" r:id="rId1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ようこそ" id="{E75E278A-FF0E-49A4-B170-79828D63BBAD}">
          <p14:sldIdLst>
            <p14:sldId id="256"/>
          </p14:sldIdLst>
        </p14:section>
        <p14:section name="デザイン、変形、注釈、共同作業、操作アシスト" id="{B9B51309-D148-4332-87C2-07BE32FBCA3B}">
          <p14:sldIdLst>
            <p14:sldId id="271"/>
          </p14:sldIdLst>
        </p14:section>
        <p14:section name="詳細情報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241" autoAdjust="0"/>
  </p:normalViewPr>
  <p:slideViewPr>
    <p:cSldViewPr snapToGrid="0">
      <p:cViewPr varScale="1">
        <p:scale>
          <a:sx n="79" d="100"/>
          <a:sy n="79" d="100"/>
        </p:scale>
        <p:origin x="160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10" y="11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31DED8-88B5-411A-ACD2-C758F92C980A}" type="datetime1">
              <a:rPr lang="ja-JP" altLang="en-US" smtClean="0">
                <a:latin typeface="Meiryo UI" panose="020B0604030504040204" pitchFamily="34" charset="-128"/>
                <a:ea typeface="Meiryo UI" panose="020B0604030504040204" pitchFamily="34" charset="-128"/>
              </a:rPr>
              <a:t>2025/2/12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ja-JP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‹#›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EA714F72-2ED5-42CD-BB70-0808FD3450BC}" type="datetime1">
              <a:rPr lang="ja-JP" altLang="en-US" noProof="0" smtClean="0"/>
              <a:t>2025/2/12</a:t>
            </a:fld>
            <a:endParaRPr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DF61EA0F-A667-4B49-8422-0062BC55E249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ja-JP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19987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cxnSp>
        <p:nvCxnSpPr>
          <p:cNvPr id="12" name="直線​​コネクタ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クリックしてマスター テキストのスタイルを編集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15D3546A-57C6-4569-9DC1-C4E6C62E70F1}" type="datetime1">
              <a:rPr lang="ja-JP" altLang="en-US" noProof="0" smtClean="0"/>
              <a:t>2025/2/12</a:t>
            </a:fld>
            <a:endParaRPr lang="ja-JP" altLang="en-US" noProof="0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9860EDB8-5305-433F-BE41-D7A86D811DB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0" name="長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クリックしてマスター テキストのスタイルを編集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2989E8A1-B593-4476-8516-D80777746012}" type="datetime1">
              <a:rPr lang="ja-JP" altLang="en-US" noProof="0" smtClean="0"/>
              <a:t>2025/2/12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9860EDB8-5305-433F-BE41-D7A86D811DB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cxnSp>
        <p:nvCxnSpPr>
          <p:cNvPr id="8" name="直線​​コネクタ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kumimoji="1" lang="en-US" sz="1200" kern="1200" dirty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画像 3" descr="PowerPoint プログラム アイコン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12B7229-8388-D8FC-9411-034600AB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2C2F4AA-F016-66BD-81E8-E7BA5C2D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</p:txBody>
      </p:sp>
      <p:pic>
        <p:nvPicPr>
          <p:cNvPr id="4" name="Picture 3" descr="sampl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1800000"/>
            <a:ext cx="4737903" cy="2844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84000" y="1800000"/>
          <a:ext cx="5400000" cy="28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800000"/>
                <a:gridCol w="1800000"/>
              </a:tblGrid>
              <a:tr h="540000"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1.3</a:t>
                      </a:r>
                    </a:p>
                  </a:txBody>
                  <a:tcPr/>
                </a:tc>
              </a:tr>
              <a:tr h="1764000"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2.3</a:t>
                      </a:r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3.3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9999" y="4824000"/>
            <a:ext cx="8424000" cy="1800000"/>
          </a:xfrm>
          <a:prstGeom prst="rect">
            <a:avLst/>
          </a:prstGeom>
          <a:solidFill>
            <a:srgbClr val="96FFFF"/>
          </a:solidFill>
        </p:spPr>
        <p:txBody>
          <a:bodyPr wrap="none">
            <a:spAutoFit/>
          </a:bodyPr>
          <a:lstStyle/>
          <a:p>
            <a:r>
              <a:t>Test Text</a:t>
            </a:r>
          </a:p>
          <a:p>
            <a:pPr>
              <a:defRPr sz="20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ユーザー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2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{A49FCA25-FFA1-4242-8140-127255489AD7}tf10001108_win32</Template>
  <TotalTime>1</TotalTime>
  <Words>2</Words>
  <Application>Microsoft Office PowerPoint</Application>
  <PresentationFormat>ワイド画面</PresentationFormat>
  <Paragraphs>2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Meiryo UI</vt:lpstr>
      <vt:lpstr>Arial</vt:lpstr>
      <vt:lpstr>ユーザー設定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西草昌市</dc:creator>
  <cp:keywords/>
  <cp:lastModifiedBy>西草昌市</cp:lastModifiedBy>
  <cp:revision>1</cp:revision>
  <dcterms:created xsi:type="dcterms:W3CDTF">2025-02-12T00:56:16Z</dcterms:created>
  <dcterms:modified xsi:type="dcterms:W3CDTF">2025-02-12T00:57:28Z</dcterms:modified>
  <cp:version/>
</cp:coreProperties>
</file>