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71" r:id="rId3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ようこそ" id="{E75E278A-FF0E-49A4-B170-79828D63BBAD}">
          <p14:sldIdLst>
            <p14:sldId id="256"/>
          </p14:sldIdLst>
        </p14:section>
        <p14:section name="デザイン、変形、注釈、共同作業、操作アシスト" id="{B9B51309-D148-4332-87C2-07BE32FBCA3B}">
          <p14:sldIdLst>
            <p14:sldId id="271"/>
          </p14:sldIdLst>
        </p14:section>
        <p14:section name="詳細情報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成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241" autoAdjust="0"/>
  </p:normalViewPr>
  <p:slideViewPr>
    <p:cSldViewPr snapToGrid="0">
      <p:cViewPr varScale="1">
        <p:scale>
          <a:sx n="79" d="100"/>
          <a:sy n="79" d="100"/>
        </p:scale>
        <p:origin x="160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1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31DED8-88B5-411A-ACD2-C758F92C980A}" type="datetime1">
              <a:rPr lang="ja-JP" altLang="en-US" smtClean="0">
                <a:latin typeface="Meiryo UI" panose="020B0604030504040204" pitchFamily="34" charset="-128"/>
                <a:ea typeface="Meiryo UI" panose="020B0604030504040204" pitchFamily="34" charset="-128"/>
              </a:rPr>
              <a:t>2025/2/12</a:t>
            </a:fld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ja-JP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‹#›</a:t>
            </a:fld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fld id="{EA714F72-2ED5-42CD-BB70-0808FD3450BC}" type="datetime1">
              <a:rPr lang="ja-JP" altLang="en-US" noProof="0" smtClean="0"/>
              <a:t>2025/2/12</a:t>
            </a:fld>
            <a:endParaRPr lang="ja-JP" altLang="en-US" noProof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fld id="{DF61EA0F-A667-4B49-8422-0062BC55E249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34" charset="-128"/>
        <a:ea typeface="Meiryo UI" panose="020B0604030504040204" pitchFamily="34" charset="-128"/>
        <a:cs typeface="Meiryo UI" panose="020B0604030504040204" pitchFamily="34" charset="-12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34" charset="-128"/>
        <a:ea typeface="Meiryo UI" panose="020B0604030504040204" pitchFamily="34" charset="-128"/>
        <a:cs typeface="Meiryo UI" panose="020B0604030504040204" pitchFamily="34" charset="-128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34" charset="-128"/>
        <a:ea typeface="Meiryo UI" panose="020B0604030504040204" pitchFamily="34" charset="-128"/>
        <a:cs typeface="Meiryo UI" panose="020B0604030504040204" pitchFamily="34" charset="-128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34" charset="-128"/>
        <a:ea typeface="Meiryo UI" panose="020B0604030504040204" pitchFamily="34" charset="-128"/>
        <a:cs typeface="Meiryo UI" panose="020B0604030504040204" pitchFamily="34" charset="-128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34" charset="-128"/>
        <a:ea typeface="Meiryo UI" panose="020B0604030504040204" pitchFamily="34" charset="-128"/>
        <a:cs typeface="Meiryo UI" panose="020B0604030504040204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ja-JP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1199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noProof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長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ja-JP" altLang="en-US" sz="1800" noProof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cxnSp>
        <p:nvCxnSpPr>
          <p:cNvPr id="12" name="直線​​コネクタ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クリックしてマスター テキストのスタイルを編集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fld id="{15D3546A-57C6-4569-9DC1-C4E6C62E70F1}" type="datetime1">
              <a:rPr lang="ja-JP" altLang="en-US" noProof="0" smtClean="0"/>
              <a:t>2025/2/12</a:t>
            </a:fld>
            <a:endParaRPr lang="ja-JP" altLang="en-US" noProof="0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fld id="{9860EDB8-5305-433F-BE41-D7A86D811DB3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長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noProof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0" name="長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noProof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クリックしてマスター テキストのスタイルを編集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ja-JP" altLang="en-US" sz="1800" noProof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fld id="{2989E8A1-B593-4476-8516-D80777746012}" type="datetime1">
              <a:rPr lang="ja-JP" altLang="en-US" noProof="0" smtClean="0"/>
              <a:t>2025/2/12</a:t>
            </a:fld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fld id="{9860EDB8-5305-433F-BE41-D7A86D811DB3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cxnSp>
        <p:nvCxnSpPr>
          <p:cNvPr id="8" name="直線​​コネクタ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8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kumimoji="1" lang="en-US" sz="1200" kern="1200" dirty="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画像 3" descr="PowerPoint プログラム アイコン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12B7229-8388-D8FC-9411-034600AB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2C2F4AA-F016-66BD-81E8-E7BA5C2D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ユーザー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22_TF10001108_Win3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{A49FCA25-FFA1-4242-8140-127255489AD7}tf10001108_win32</Template>
  <TotalTime>1</TotalTime>
  <Words>2</Words>
  <Application>Microsoft Office PowerPoint</Application>
  <PresentationFormat>ワイド画面</PresentationFormat>
  <Paragraphs>2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Meiryo UI</vt:lpstr>
      <vt:lpstr>Arial</vt:lpstr>
      <vt:lpstr>ユーザー設定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西草昌市</dc:creator>
  <cp:keywords/>
  <cp:lastModifiedBy>西草昌市</cp:lastModifiedBy>
  <cp:revision>1</cp:revision>
  <dcterms:created xsi:type="dcterms:W3CDTF">2025-02-12T00:56:16Z</dcterms:created>
  <dcterms:modified xsi:type="dcterms:W3CDTF">2025-02-12T00:57:28Z</dcterms:modified>
  <cp:version/>
</cp:coreProperties>
</file>