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914400" y="914400"/>
            <a:ext cx="914400" cy="914400"/>
          </a:xfrm>
          <a:prstGeom prst="line">
            <a:avLst/>
          </a:prstGeom>
          <a:ln>
            <a:solidFill>
              <a:srgbClr val="8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