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22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40000" y="432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0000" y="360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</a:t>
            </a:r>
          </a:p>
        </p:txBody>
      </p:sp>
      <p:cxnSp>
        <p:nvCxnSpPr>
          <p:cNvPr id="11" name="Connector 10"/>
          <p:cNvCxnSpPr>
            <a:cxnSpLocks/>
            <a:stCxn id="9" idx="3"/>
            <a:endCxn id="10" idx="2"/>
          </p:cNvCxnSpPr>
          <p:nvPr/>
        </p:nvCxnSpPr>
        <p:spPr>
          <a:xfrm flipV="1">
            <a:off x="5760000" y="4320000"/>
            <a:ext cx="2520000" cy="360000"/>
          </a:xfrm>
          <a:prstGeom prst="bentConnector2">
            <a:avLst/>
          </a:prstGeom>
          <a:ln>
            <a:solidFill>
              <a:srgbClr val="8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40000" y="576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0000" y="612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F</a:t>
            </a:r>
          </a:p>
        </p:txBody>
      </p:sp>
      <p:cxnSp>
        <p:nvCxnSpPr>
          <p:cNvPr id="14" name="Connector 13"/>
          <p:cNvCxnSpPr>
            <a:stCxn id="12" idx="0"/>
            <a:endCxn id="13" idx="0"/>
          </p:cNvCxnSpPr>
          <p:nvPr/>
        </p:nvCxnSpPr>
        <p:spPr>
          <a:xfrm rot="16200000" flipH="1">
            <a:off x="6660000" y="4500000"/>
            <a:ext cx="360000" cy="2880000"/>
          </a:xfrm>
          <a:prstGeom prst="bentConnector3">
            <a:avLst>
              <a:gd name="adj1" fmla="val -63500"/>
            </a:avLst>
          </a:prstGeom>
          <a:ln>
            <a:solidFill>
              <a:srgbClr val="8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西草昌市</cp:lastModifiedBy>
  <cp:revision>4</cp:revision>
  <dcterms:created xsi:type="dcterms:W3CDTF">2013-01-27T09:14:16Z</dcterms:created>
  <dcterms:modified xsi:type="dcterms:W3CDTF">2025-02-14T04:19:23Z</dcterms:modified>
  <cp:category/>
</cp:coreProperties>
</file>