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2E7-C2AA-4B2A-B348-FED4A6B34DC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4E26-2483-49A6-BD16-549090905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94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2E7-C2AA-4B2A-B348-FED4A6B34DC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4E26-2483-49A6-BD16-549090905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25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2E7-C2AA-4B2A-B348-FED4A6B34DC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4E26-2483-49A6-BD16-549090905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61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2E7-C2AA-4B2A-B348-FED4A6B34DC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4E26-2483-49A6-BD16-549090905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85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2E7-C2AA-4B2A-B348-FED4A6B34DC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4E26-2483-49A6-BD16-549090905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48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2E7-C2AA-4B2A-B348-FED4A6B34DC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4E26-2483-49A6-BD16-549090905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54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2E7-C2AA-4B2A-B348-FED4A6B34DC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4E26-2483-49A6-BD16-549090905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02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2E7-C2AA-4B2A-B348-FED4A6B34DC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4E26-2483-49A6-BD16-549090905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67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2E7-C2AA-4B2A-B348-FED4A6B34DC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4E26-2483-49A6-BD16-549090905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71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2E7-C2AA-4B2A-B348-FED4A6B34DC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4E26-2483-49A6-BD16-549090905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50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02E7-C2AA-4B2A-B348-FED4A6B34DC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4E26-2483-49A6-BD16-549090905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43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E02E7-C2AA-4B2A-B348-FED4A6B34DC8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4E26-2483-49A6-BD16-549090905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68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674" y="1285102"/>
            <a:ext cx="7488225" cy="788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1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A792722A-4F95-4ECF-9749-318595CDB7F6}" vid="{731BDA0F-136C-442D-B7DC-3F6D557576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ＭＳ ゴシック</vt:lpstr>
      <vt:lpstr>Arial</vt:lpstr>
      <vt:lpstr>Arial Black</vt:lpstr>
      <vt:lpstr>Office テーマ</vt:lpstr>
      <vt:lpstr>PowerPoint プレゼンテーション</vt:lpstr>
    </vt:vector>
  </TitlesOfParts>
  <Company>兵庫県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西草　昌市</dc:creator>
  <cp:lastModifiedBy>西草　昌市</cp:lastModifiedBy>
  <cp:revision>3</cp:revision>
  <dcterms:created xsi:type="dcterms:W3CDTF">2023-06-06T08:50:24Z</dcterms:created>
  <dcterms:modified xsi:type="dcterms:W3CDTF">2023-06-06T09:04:21Z</dcterms:modified>
</cp:coreProperties>
</file>