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svg" ContentType="image/sv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100" d="100"/>
          <a:sy n="100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DA0CDF-852C-4E0E-9505-3063C1F3E9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CE5E5E-C03B-4C02-92BF-E8F75418C8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E750CF-24F8-41D3-BCAE-49FD3A86C6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C17AC2-E1B0-4D94-BC69-E3D5696299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004B8A-B828-4970-AD5A-1A38DE7BC6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D8D725-C0BA-46FF-BF63-8A2A4AA474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33416A9-823D-4F72-BB10-570966A10B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B77B6B2-717A-41FA-AEA4-9679555F5F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DDA6567-3034-41D0-A0B3-3307D39D0B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533BA8-14D2-421D-93B3-1FA1F6441C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B9DAAE-B470-48CE-AA22-5837DE1847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sv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6776700" cy="176784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16"/>
  <p:tag name="AS_OS" val="Unix 5.15.0.1037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2023-06-06T09:17:48.000</cp:lastPrinted>
  <dcterms:created xsi:type="dcterms:W3CDTF">2023-06-06T09:17:48Z</dcterms:created>
  <dcterms:modified xsi:type="dcterms:W3CDTF">2023-06-06T09:18:05Z</dcterms:modified>
</cp:coreProperties>
</file>