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3DA4-4A40-4966-900F-FF8159A9E57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719F-2A82-48F8-A86A-EDB5252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6200000" flipH="1">
            <a:off x="2705100" y="114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67000" y="76200"/>
            <a:ext cx="42672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Popular Categories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 rot="10800000" flipV="1">
            <a:off x="1066800" y="4038600"/>
            <a:ext cx="1676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181600"/>
            <a:ext cx="21336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This module will be showing the products explored by the customers. This module will disappear if there is noting to display.</a:t>
            </a: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876800"/>
            <a:ext cx="6027424" cy="193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ounded Rectangle 12"/>
          <p:cNvSpPr/>
          <p:nvPr/>
        </p:nvSpPr>
        <p:spPr>
          <a:xfrm>
            <a:off x="8153400" y="1600200"/>
            <a:ext cx="914400" cy="487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Here we will display top 5  categories with  4 products each.  At top there will be a link to  open that category pages and at bottom of each product there will be a link to display that respective product.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7200900" y="46101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781050"/>
            <a:ext cx="8077199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81050"/>
            <a:ext cx="8077199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960" y="1612323"/>
            <a:ext cx="6675120" cy="40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6200000" flipH="1">
            <a:off x="2705100" y="114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67000" y="76200"/>
            <a:ext cx="42672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Popular Categories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876800"/>
            <a:ext cx="6027424" cy="193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le 11"/>
          <p:cNvSpPr/>
          <p:nvPr/>
        </p:nvSpPr>
        <p:spPr>
          <a:xfrm>
            <a:off x="0" y="5181600"/>
            <a:ext cx="21336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One the user will  start the scrolling nest set of products will be loaded. Buy default there needs to some products only.</a:t>
            </a: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1066800" y="4038600"/>
            <a:ext cx="1676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172200"/>
            <a:ext cx="914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81050"/>
            <a:ext cx="82962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1702528"/>
            <a:ext cx="6705600" cy="485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762000"/>
            <a:ext cx="8229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Footer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1600200"/>
            <a:ext cx="8382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Top  20 Category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8961120" cy="19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97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Sonu</dc:creator>
  <cp:lastModifiedBy>Sonu</cp:lastModifiedBy>
  <cp:revision>12</cp:revision>
  <dcterms:created xsi:type="dcterms:W3CDTF">2013-07-13T14:25:19Z</dcterms:created>
  <dcterms:modified xsi:type="dcterms:W3CDTF">2013-07-13T16:46:11Z</dcterms:modified>
</cp:coreProperties>
</file>