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nt Suthar" initials="NS" lastIdx="5" clrIdx="0">
    <p:extLst>
      <p:ext uri="{19B8F6BF-5375-455C-9EA6-DF929625EA0E}">
        <p15:presenceInfo xmlns:p15="http://schemas.microsoft.com/office/powerpoint/2012/main" userId="1bcbc78698073023" providerId="Windows Live"/>
      </p:ext>
    </p:extLst>
  </p:cmAuthor>
  <p:cmAuthor id="2" name="Kavita Kadia" initials="KK" lastIdx="4" clrIdx="1">
    <p:extLst>
      <p:ext uri="{19B8F6BF-5375-455C-9EA6-DF929625EA0E}">
        <p15:presenceInfo xmlns:p15="http://schemas.microsoft.com/office/powerpoint/2012/main" userId="S::kavita@teaminnovatics.com::9925b883-5052-4944-a375-628c7e19ed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C4D6"/>
    <a:srgbClr val="FF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903A2-9C8B-F282-B5CF-1A1F27244676}" v="1119" dt="2022-08-30T10:23:22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ta Kadia" userId="S::kavita@teaminnovatics.com::9925b883-5052-4944-a375-628c7e19ed32" providerId="AD" clId="Web-{C9B903A2-9C8B-F282-B5CF-1A1F27244676}"/>
    <pc:docChg chg="addSld delSld modSld">
      <pc:chgData name="Kavita Kadia" userId="S::kavita@teaminnovatics.com::9925b883-5052-4944-a375-628c7e19ed32" providerId="AD" clId="Web-{C9B903A2-9C8B-F282-B5CF-1A1F27244676}" dt="2022-08-30T10:23:22.748" v="1117" actId="1076"/>
      <pc:docMkLst>
        <pc:docMk/>
      </pc:docMkLst>
      <pc:sldChg chg="addSp delSp modSp addCm modCm">
        <pc:chgData name="Kavita Kadia" userId="S::kavita@teaminnovatics.com::9925b883-5052-4944-a375-628c7e19ed32" providerId="AD" clId="Web-{C9B903A2-9C8B-F282-B5CF-1A1F27244676}" dt="2022-08-30T10:23:22.748" v="1117" actId="1076"/>
        <pc:sldMkLst>
          <pc:docMk/>
          <pc:sldMk cId="3165785861" sldId="256"/>
        </pc:sldMkLst>
        <pc:spChg chg="del mod">
          <ac:chgData name="Kavita Kadia" userId="S::kavita@teaminnovatics.com::9925b883-5052-4944-a375-628c7e19ed32" providerId="AD" clId="Web-{C9B903A2-9C8B-F282-B5CF-1A1F27244676}" dt="2022-08-30T09:40:58.958" v="811"/>
          <ac:spMkLst>
            <pc:docMk/>
            <pc:sldMk cId="3165785861" sldId="256"/>
            <ac:spMk id="2" creationId="{D539A21B-B280-E5BB-A066-9BB425076DB9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10:23:11.435" v="1115"/>
          <ac:spMkLst>
            <pc:docMk/>
            <pc:sldMk cId="3165785861" sldId="256"/>
            <ac:spMk id="4" creationId="{6C40BE9E-8EA1-0D44-8495-668A6AEBB6CD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1:26.146" v="815" actId="1076"/>
          <ac:spMkLst>
            <pc:docMk/>
            <pc:sldMk cId="3165785861" sldId="256"/>
            <ac:spMk id="5" creationId="{25A36F55-B664-222D-A50E-02EF88733A75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1:14.114" v="813" actId="1076"/>
          <ac:spMkLst>
            <pc:docMk/>
            <pc:sldMk cId="3165785861" sldId="256"/>
            <ac:spMk id="6" creationId="{DF7B9D99-00B0-217E-993D-2BDFEE2F37E3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2:26.694" v="826" actId="1076"/>
          <ac:spMkLst>
            <pc:docMk/>
            <pc:sldMk cId="3165785861" sldId="256"/>
            <ac:spMk id="8" creationId="{2592C6FB-6280-991F-3AEF-A3232B69D789}"/>
          </ac:spMkLst>
        </pc:spChg>
        <pc:spChg chg="add del">
          <ac:chgData name="Kavita Kadia" userId="S::kavita@teaminnovatics.com::9925b883-5052-4944-a375-628c7e19ed32" providerId="AD" clId="Web-{C9B903A2-9C8B-F282-B5CF-1A1F27244676}" dt="2022-08-30T06:59:36.079" v="61"/>
          <ac:spMkLst>
            <pc:docMk/>
            <pc:sldMk cId="3165785861" sldId="256"/>
            <ac:spMk id="8" creationId="{2D4E52F5-1865-7019-EE7A-0B19A98C4D69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2:41.601" v="830" actId="1076"/>
          <ac:spMkLst>
            <pc:docMk/>
            <pc:sldMk cId="3165785861" sldId="256"/>
            <ac:spMk id="9" creationId="{2D3F9ACA-F24F-9019-DD6C-36737D770594}"/>
          </ac:spMkLst>
        </pc:spChg>
        <pc:spChg chg="mod">
          <ac:chgData name="Kavita Kadia" userId="S::kavita@teaminnovatics.com::9925b883-5052-4944-a375-628c7e19ed32" providerId="AD" clId="Web-{C9B903A2-9C8B-F282-B5CF-1A1F27244676}" dt="2022-08-30T07:45:13.929" v="499" actId="1076"/>
          <ac:spMkLst>
            <pc:docMk/>
            <pc:sldMk cId="3165785861" sldId="256"/>
            <ac:spMk id="11" creationId="{F8D5F8E9-77FE-8930-A555-9A13D9035CED}"/>
          </ac:spMkLst>
        </pc:spChg>
        <pc:spChg chg="mod">
          <ac:chgData name="Kavita Kadia" userId="S::kavita@teaminnovatics.com::9925b883-5052-4944-a375-628c7e19ed32" providerId="AD" clId="Web-{C9B903A2-9C8B-F282-B5CF-1A1F27244676}" dt="2022-08-30T07:46:27.320" v="514" actId="14100"/>
          <ac:spMkLst>
            <pc:docMk/>
            <pc:sldMk cId="3165785861" sldId="256"/>
            <ac:spMk id="12" creationId="{D57A0D00-A045-B1D8-51E4-6912A1E36F2A}"/>
          </ac:spMkLst>
        </pc:spChg>
        <pc:spChg chg="mod">
          <ac:chgData name="Kavita Kadia" userId="S::kavita@teaminnovatics.com::9925b883-5052-4944-a375-628c7e19ed32" providerId="AD" clId="Web-{C9B903A2-9C8B-F282-B5CF-1A1F27244676}" dt="2022-08-30T07:45:30.336" v="503" actId="1076"/>
          <ac:spMkLst>
            <pc:docMk/>
            <pc:sldMk cId="3165785861" sldId="256"/>
            <ac:spMk id="13" creationId="{72A9E66D-6765-1256-FC74-C7825D8E1844}"/>
          </ac:spMkLst>
        </pc:spChg>
        <pc:spChg chg="mod">
          <ac:chgData name="Kavita Kadia" userId="S::kavita@teaminnovatics.com::9925b883-5052-4944-a375-628c7e19ed32" providerId="AD" clId="Web-{C9B903A2-9C8B-F282-B5CF-1A1F27244676}" dt="2022-08-30T07:45:43.289" v="506" actId="1076"/>
          <ac:spMkLst>
            <pc:docMk/>
            <pc:sldMk cId="3165785861" sldId="256"/>
            <ac:spMk id="14" creationId="{EC049505-8EBA-CF5C-DB32-D2DCBBC4A15B}"/>
          </ac:spMkLst>
        </pc:spChg>
        <pc:spChg chg="mod">
          <ac:chgData name="Kavita Kadia" userId="S::kavita@teaminnovatics.com::9925b883-5052-4944-a375-628c7e19ed32" providerId="AD" clId="Web-{C9B903A2-9C8B-F282-B5CF-1A1F27244676}" dt="2022-08-30T07:45:38.476" v="505" actId="1076"/>
          <ac:spMkLst>
            <pc:docMk/>
            <pc:sldMk cId="3165785861" sldId="256"/>
            <ac:spMk id="15" creationId="{698C3563-C613-80A2-D4C2-4777E68D0B7E}"/>
          </ac:spMkLst>
        </pc:spChg>
        <pc:spChg chg="mod">
          <ac:chgData name="Kavita Kadia" userId="S::kavita@teaminnovatics.com::9925b883-5052-4944-a375-628c7e19ed32" providerId="AD" clId="Web-{C9B903A2-9C8B-F282-B5CF-1A1F27244676}" dt="2022-08-30T07:45:37.351" v="504" actId="1076"/>
          <ac:spMkLst>
            <pc:docMk/>
            <pc:sldMk cId="3165785861" sldId="256"/>
            <ac:spMk id="16" creationId="{D600A198-18AF-AD3C-ED99-AAFDFA9FCAF7}"/>
          </ac:spMkLst>
        </pc:spChg>
        <pc:spChg chg="mod">
          <ac:chgData name="Kavita Kadia" userId="S::kavita@teaminnovatics.com::9925b883-5052-4944-a375-628c7e19ed32" providerId="AD" clId="Web-{C9B903A2-9C8B-F282-B5CF-1A1F27244676}" dt="2022-08-30T07:06:27.327" v="105" actId="14100"/>
          <ac:spMkLst>
            <pc:docMk/>
            <pc:sldMk cId="3165785861" sldId="256"/>
            <ac:spMk id="17" creationId="{88D203F6-9D72-DB5D-93C1-5E400EC68321}"/>
          </ac:spMkLst>
        </pc:spChg>
        <pc:spChg chg="mod">
          <ac:chgData name="Kavita Kadia" userId="S::kavita@teaminnovatics.com::9925b883-5052-4944-a375-628c7e19ed32" providerId="AD" clId="Web-{C9B903A2-9C8B-F282-B5CF-1A1F27244676}" dt="2022-08-30T09:36:38.233" v="783" actId="1076"/>
          <ac:spMkLst>
            <pc:docMk/>
            <pc:sldMk cId="3165785861" sldId="256"/>
            <ac:spMk id="18" creationId="{627919D9-690A-7373-2876-8C8FC6A9A858}"/>
          </ac:spMkLst>
        </pc:spChg>
        <pc:spChg chg="mod">
          <ac:chgData name="Kavita Kadia" userId="S::kavita@teaminnovatics.com::9925b883-5052-4944-a375-628c7e19ed32" providerId="AD" clId="Web-{C9B903A2-9C8B-F282-B5CF-1A1F27244676}" dt="2022-08-30T09:36:41.921" v="784" actId="1076"/>
          <ac:spMkLst>
            <pc:docMk/>
            <pc:sldMk cId="3165785861" sldId="256"/>
            <ac:spMk id="19" creationId="{612421C2-F735-CB77-7918-5E548606E19D}"/>
          </ac:spMkLst>
        </pc:spChg>
        <pc:spChg chg="mod">
          <ac:chgData name="Kavita Kadia" userId="S::kavita@teaminnovatics.com::9925b883-5052-4944-a375-628c7e19ed32" providerId="AD" clId="Web-{C9B903A2-9C8B-F282-B5CF-1A1F27244676}" dt="2022-08-30T09:36:49.781" v="786" actId="1076"/>
          <ac:spMkLst>
            <pc:docMk/>
            <pc:sldMk cId="3165785861" sldId="256"/>
            <ac:spMk id="20" creationId="{5908909A-1A1C-85E9-D2AD-B4B02B3A74C6}"/>
          </ac:spMkLst>
        </pc:spChg>
        <pc:spChg chg="mod">
          <ac:chgData name="Kavita Kadia" userId="S::kavita@teaminnovatics.com::9925b883-5052-4944-a375-628c7e19ed32" providerId="AD" clId="Web-{C9B903A2-9C8B-F282-B5CF-1A1F27244676}" dt="2022-08-30T09:36:45.656" v="785" actId="1076"/>
          <ac:spMkLst>
            <pc:docMk/>
            <pc:sldMk cId="3165785861" sldId="256"/>
            <ac:spMk id="21" creationId="{A31640C2-066C-76E6-F9FA-1199136E531D}"/>
          </ac:spMkLst>
        </pc:spChg>
        <pc:spChg chg="mod">
          <ac:chgData name="Kavita Kadia" userId="S::kavita@teaminnovatics.com::9925b883-5052-4944-a375-628c7e19ed32" providerId="AD" clId="Web-{C9B903A2-9C8B-F282-B5CF-1A1F27244676}" dt="2022-08-30T09:37:03.640" v="789" actId="1076"/>
          <ac:spMkLst>
            <pc:docMk/>
            <pc:sldMk cId="3165785861" sldId="256"/>
            <ac:spMk id="22" creationId="{58359EA0-650C-D3C4-8B9C-55F20595171D}"/>
          </ac:spMkLst>
        </pc:spChg>
        <pc:spChg chg="mod">
          <ac:chgData name="Kavita Kadia" userId="S::kavita@teaminnovatics.com::9925b883-5052-4944-a375-628c7e19ed32" providerId="AD" clId="Web-{C9B903A2-9C8B-F282-B5CF-1A1F27244676}" dt="2022-08-30T09:37:07.547" v="790" actId="1076"/>
          <ac:spMkLst>
            <pc:docMk/>
            <pc:sldMk cId="3165785861" sldId="256"/>
            <ac:spMk id="23" creationId="{67EE5E05-6164-A280-F0B2-93B8F20D3E8D}"/>
          </ac:spMkLst>
        </pc:spChg>
        <pc:spChg chg="mod">
          <ac:chgData name="Kavita Kadia" userId="S::kavita@teaminnovatics.com::9925b883-5052-4944-a375-628c7e19ed32" providerId="AD" clId="Web-{C9B903A2-9C8B-F282-B5CF-1A1F27244676}" dt="2022-08-30T09:37:10.750" v="791" actId="1076"/>
          <ac:spMkLst>
            <pc:docMk/>
            <pc:sldMk cId="3165785861" sldId="256"/>
            <ac:spMk id="24" creationId="{DE537F54-4D60-BD1F-5333-D41216BC0276}"/>
          </ac:spMkLst>
        </pc:spChg>
        <pc:spChg chg="mod">
          <ac:chgData name="Kavita Kadia" userId="S::kavita@teaminnovatics.com::9925b883-5052-4944-a375-628c7e19ed32" providerId="AD" clId="Web-{C9B903A2-9C8B-F282-B5CF-1A1F27244676}" dt="2022-08-30T09:37:00.109" v="788" actId="1076"/>
          <ac:spMkLst>
            <pc:docMk/>
            <pc:sldMk cId="3165785861" sldId="256"/>
            <ac:spMk id="25" creationId="{A5F9F701-0903-9EA8-2E60-98A321B46F57}"/>
          </ac:spMkLst>
        </pc:spChg>
        <pc:spChg chg="add del">
          <ac:chgData name="Kavita Kadia" userId="S::kavita@teaminnovatics.com::9925b883-5052-4944-a375-628c7e19ed32" providerId="AD" clId="Web-{C9B903A2-9C8B-F282-B5CF-1A1F27244676}" dt="2022-08-30T06:59:44.094" v="63"/>
          <ac:spMkLst>
            <pc:docMk/>
            <pc:sldMk cId="3165785861" sldId="256"/>
            <ac:spMk id="26" creationId="{11CB1BC7-72F8-3899-1783-F4CF0C4B9BD5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5:11.135" v="856" actId="1076"/>
          <ac:spMkLst>
            <pc:docMk/>
            <pc:sldMk cId="3165785861" sldId="256"/>
            <ac:spMk id="26" creationId="{8B3B387C-E7D2-37F5-C8CC-9261D4C4A52E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6:01.199" v="865" actId="1076"/>
          <ac:spMkLst>
            <pc:docMk/>
            <pc:sldMk cId="3165785861" sldId="256"/>
            <ac:spMk id="27" creationId="{5A638B8F-E255-1972-BB99-F6FEA7118B90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1:07.349" v="812" actId="1076"/>
          <ac:spMkLst>
            <pc:docMk/>
            <pc:sldMk cId="3165785861" sldId="256"/>
            <ac:spMk id="28" creationId="{DF16D8DF-C081-2A20-B290-D0963AFC9592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7:48.951" v="870" actId="1076"/>
          <ac:spMkLst>
            <pc:docMk/>
            <pc:sldMk cId="3165785861" sldId="256"/>
            <ac:spMk id="29" creationId="{85F9B7A1-A7B0-2881-AD1E-B8E8C179B694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2:20.428" v="825" actId="1076"/>
          <ac:spMkLst>
            <pc:docMk/>
            <pc:sldMk cId="3165785861" sldId="256"/>
            <ac:spMk id="30" creationId="{DA394B85-228C-636C-D84A-46C3AFB9EDE8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0:27.048" v="876" actId="1076"/>
          <ac:spMkLst>
            <pc:docMk/>
            <pc:sldMk cId="3165785861" sldId="256"/>
            <ac:spMk id="31" creationId="{A2DF6663-F4BF-1390-F3F5-694496CD96F8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2:54.679" v="832" actId="1076"/>
          <ac:spMkLst>
            <pc:docMk/>
            <pc:sldMk cId="3165785861" sldId="256"/>
            <ac:spMk id="32" creationId="{17FD57BB-7C93-DB20-975A-F6F72858FC96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1:45.284" v="885" actId="1076"/>
          <ac:spMkLst>
            <pc:docMk/>
            <pc:sldMk cId="3165785861" sldId="256"/>
            <ac:spMk id="33" creationId="{7376E7F6-0309-F817-2642-FC5B70CD873E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2:58.773" v="833" actId="1076"/>
          <ac:spMkLst>
            <pc:docMk/>
            <pc:sldMk cId="3165785861" sldId="256"/>
            <ac:spMk id="34" creationId="{B83D3A4E-3B2D-08F8-3D4E-E97E20DFFAE5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2:00.300" v="888" actId="1076"/>
          <ac:spMkLst>
            <pc:docMk/>
            <pc:sldMk cId="3165785861" sldId="256"/>
            <ac:spMk id="35" creationId="{33545FC4-52CE-5673-945D-9FA81D5532DF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2:35.272" v="828" actId="1076"/>
          <ac:spMkLst>
            <pc:docMk/>
            <pc:sldMk cId="3165785861" sldId="256"/>
            <ac:spMk id="36" creationId="{9E990AF3-EB0F-AA14-EB77-CE8F42965BE2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2:10.113" v="890" actId="1076"/>
          <ac:spMkLst>
            <pc:docMk/>
            <pc:sldMk cId="3165785861" sldId="256"/>
            <ac:spMk id="37" creationId="{9513E407-D75D-11D0-5045-ED8FD75B3AE3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3:01.976" v="834" actId="1076"/>
          <ac:spMkLst>
            <pc:docMk/>
            <pc:sldMk cId="3165785861" sldId="256"/>
            <ac:spMk id="38" creationId="{25595296-A255-0F54-9707-D0721134160D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2:15.035" v="892" actId="1076"/>
          <ac:spMkLst>
            <pc:docMk/>
            <pc:sldMk cId="3165785861" sldId="256"/>
            <ac:spMk id="39" creationId="{D5E83886-F365-00D1-CB76-353CAAD45916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2:14.585" v="824" actId="1076"/>
          <ac:spMkLst>
            <pc:docMk/>
            <pc:sldMk cId="3165785861" sldId="256"/>
            <ac:spMk id="40" creationId="{20FBE146-428C-8D86-3753-F6D0F9D2F4D8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3:23.365" v="895" actId="1076"/>
          <ac:spMkLst>
            <pc:docMk/>
            <pc:sldMk cId="3165785861" sldId="256"/>
            <ac:spMk id="41" creationId="{2AD8F0EE-9B4C-9BAE-03F9-34639154C81C}"/>
          </ac:spMkLst>
        </pc:spChg>
        <pc:spChg chg="mod">
          <ac:chgData name="Kavita Kadia" userId="S::kavita@teaminnovatics.com::9925b883-5052-4944-a375-628c7e19ed32" providerId="AD" clId="Web-{C9B903A2-9C8B-F282-B5CF-1A1F27244676}" dt="2022-08-30T09:34:10.058" v="772" actId="14100"/>
          <ac:spMkLst>
            <pc:docMk/>
            <pc:sldMk cId="3165785861" sldId="256"/>
            <ac:spMk id="44" creationId="{72A265FC-A2F6-B165-71C3-A00A9D968342}"/>
          </ac:spMkLst>
        </pc:spChg>
        <pc:spChg chg="mod">
          <ac:chgData name="Kavita Kadia" userId="S::kavita@teaminnovatics.com::9925b883-5052-4944-a375-628c7e19ed32" providerId="AD" clId="Web-{C9B903A2-9C8B-F282-B5CF-1A1F27244676}" dt="2022-08-30T10:23:22.748" v="1117" actId="1076"/>
          <ac:spMkLst>
            <pc:docMk/>
            <pc:sldMk cId="3165785861" sldId="256"/>
            <ac:spMk id="45" creationId="{DE804E36-5B21-93CE-749D-6D84B9F40030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43:36.743" v="840"/>
          <ac:spMkLst>
            <pc:docMk/>
            <pc:sldMk cId="3165785861" sldId="256"/>
            <ac:spMk id="47" creationId="{5FFD6CB5-AA20-8336-7CF6-5DABC6E57351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6:18.540" v="914" actId="1076"/>
          <ac:spMkLst>
            <pc:docMk/>
            <pc:sldMk cId="3165785861" sldId="256"/>
            <ac:spMk id="48" creationId="{E0E91C2E-80AA-19AA-D191-5E56AFB19A17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2:45.476" v="831" actId="1076"/>
          <ac:spMkLst>
            <pc:docMk/>
            <pc:sldMk cId="3165785861" sldId="256"/>
            <ac:spMk id="49" creationId="{568E8079-A55E-8483-261C-DFB835520B38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00:17.967" v="936" actId="1076"/>
          <ac:spMkLst>
            <pc:docMk/>
            <pc:sldMk cId="3165785861" sldId="256"/>
            <ac:spMk id="50" creationId="{490E2930-0C6D-905D-A222-5040E49C3F06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43:32.774" v="839"/>
          <ac:spMkLst>
            <pc:docMk/>
            <pc:sldMk cId="3165785861" sldId="256"/>
            <ac:spMk id="51" creationId="{4341E32C-C061-D0B9-9423-1092B2A4F50B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43:29.039" v="838"/>
          <ac:spMkLst>
            <pc:docMk/>
            <pc:sldMk cId="3165785861" sldId="256"/>
            <ac:spMk id="52" creationId="{C97FCDCE-EE4F-0401-00B8-E90F7264C744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00:32.733" v="940" actId="1076"/>
          <ac:spMkLst>
            <pc:docMk/>
            <pc:sldMk cId="3165785861" sldId="256"/>
            <ac:spMk id="53" creationId="{AB570309-E77D-14DF-3C7C-A7CD042BF488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5:27.432" v="859" actId="1076"/>
          <ac:spMkLst>
            <pc:docMk/>
            <pc:sldMk cId="3165785861" sldId="256"/>
            <ac:spMk id="54" creationId="{80C3B30A-4E28-9ADE-D283-1B9A669F548A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39:15.706" v="806"/>
          <ac:spMkLst>
            <pc:docMk/>
            <pc:sldMk cId="3165785861" sldId="256"/>
            <ac:spMk id="55" creationId="{8CEFE1D4-156F-056E-1E9F-F1E2AB042718}"/>
          </ac:spMkLst>
        </pc:spChg>
        <pc:spChg chg="add del">
          <ac:chgData name="Kavita Kadia" userId="S::kavita@teaminnovatics.com::9925b883-5052-4944-a375-628c7e19ed32" providerId="AD" clId="Web-{C9B903A2-9C8B-F282-B5CF-1A1F27244676}" dt="2022-08-30T10:02:53.268" v="964"/>
          <ac:spMkLst>
            <pc:docMk/>
            <pc:sldMk cId="3165785861" sldId="256"/>
            <ac:spMk id="56" creationId="{2E2CF6FC-E82B-824C-942E-1A4BFE8753EF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7:52.186" v="871" actId="1076"/>
          <ac:spMkLst>
            <pc:docMk/>
            <pc:sldMk cId="3165785861" sldId="256"/>
            <ac:spMk id="57" creationId="{01261F32-0455-954E-84C7-E44B2531C9A9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2:31.538" v="827" actId="1076"/>
          <ac:spMkLst>
            <pc:docMk/>
            <pc:sldMk cId="3165785861" sldId="256"/>
            <ac:spMk id="58" creationId="{CCEDD62F-3737-22D5-66DD-7E33D202C4CF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10:10:10.965" v="1024"/>
          <ac:spMkLst>
            <pc:docMk/>
            <pc:sldMk cId="3165785861" sldId="256"/>
            <ac:spMk id="59" creationId="{EC060D6C-BBDB-8467-E2F2-8BF2E393B7CE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15:06.205" v="1064" actId="1076"/>
          <ac:spMkLst>
            <pc:docMk/>
            <pc:sldMk cId="3165785861" sldId="256"/>
            <ac:spMk id="61" creationId="{42B34C93-2F55-F304-6800-A90F698B2559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44:36.369" v="850"/>
          <ac:spMkLst>
            <pc:docMk/>
            <pc:sldMk cId="3165785861" sldId="256"/>
            <ac:spMk id="62" creationId="{9F43A459-7BB3-48AD-7E45-6FE2B35A4CD7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10:41.325" v="1031" actId="1076"/>
          <ac:spMkLst>
            <pc:docMk/>
            <pc:sldMk cId="3165785861" sldId="256"/>
            <ac:spMk id="63" creationId="{A129D93D-A8F1-F8AD-5A6E-962F58AB39E8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5:40.558" v="861" actId="1076"/>
          <ac:spMkLst>
            <pc:docMk/>
            <pc:sldMk cId="3165785861" sldId="256"/>
            <ac:spMk id="64" creationId="{F854F11B-51DE-9BD9-D64C-A88ADCBF647E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16:35.411" v="1082" actId="1076"/>
          <ac:spMkLst>
            <pc:docMk/>
            <pc:sldMk cId="3165785861" sldId="256"/>
            <ac:spMk id="65" creationId="{B27FC4F2-1B74-D89A-96B6-5786461A72DD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7:35.935" v="867" actId="1076"/>
          <ac:spMkLst>
            <pc:docMk/>
            <pc:sldMk cId="3165785861" sldId="256"/>
            <ac:spMk id="66" creationId="{CD6EA2C9-D05F-0253-3CD1-6A05935B8D7F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5:53.183" v="863" actId="14100"/>
          <ac:spMkLst>
            <pc:docMk/>
            <pc:sldMk cId="3165785861" sldId="256"/>
            <ac:spMk id="68" creationId="{9C4890D8-8181-C873-780A-87FCDCBA67F3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15:58.957" v="1074" actId="1076"/>
          <ac:spMkLst>
            <pc:docMk/>
            <pc:sldMk cId="3165785861" sldId="256"/>
            <ac:spMk id="69" creationId="{095F23C7-093F-CA50-B176-FC04B63EB189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4:12.821" v="846" actId="1076"/>
          <ac:spMkLst>
            <pc:docMk/>
            <pc:sldMk cId="3165785861" sldId="256"/>
            <ac:spMk id="70" creationId="{E96FF50B-E9B6-B3BA-1038-D10BB5DF64EF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21:55.136" v="1103" actId="1076"/>
          <ac:spMkLst>
            <pc:docMk/>
            <pc:sldMk cId="3165785861" sldId="256"/>
            <ac:spMk id="71" creationId="{C592533A-2847-5187-3C72-05A7DC7314BC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5:23.417" v="858" actId="1076"/>
          <ac:spMkLst>
            <pc:docMk/>
            <pc:sldMk cId="3165785861" sldId="256"/>
            <ac:spMk id="72" creationId="{CFAE95CA-4C6E-2FE4-24AE-63EAD11EC305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22:42.450" v="1111" actId="14100"/>
          <ac:spMkLst>
            <pc:docMk/>
            <pc:sldMk cId="3165785861" sldId="256"/>
            <ac:spMk id="73" creationId="{396A324A-926D-F853-253A-CABD6315E589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4:05.478" v="845" actId="1076"/>
          <ac:spMkLst>
            <pc:docMk/>
            <pc:sldMk cId="3165785861" sldId="256"/>
            <ac:spMk id="74" creationId="{94DF0ED7-1C6A-1E0E-401A-DC05EC04B90E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22:50.169" v="1112" actId="14100"/>
          <ac:spMkLst>
            <pc:docMk/>
            <pc:sldMk cId="3165785861" sldId="256"/>
            <ac:spMk id="75" creationId="{FEE19DCC-B035-CE96-5F59-3857CF360682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4:02.446" v="844" actId="1076"/>
          <ac:spMkLst>
            <pc:docMk/>
            <pc:sldMk cId="3165785861" sldId="256"/>
            <ac:spMk id="76" creationId="{54AA7318-B9EE-15C7-16E4-A875E11A8855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23:01.841" v="1114" actId="1076"/>
          <ac:spMkLst>
            <pc:docMk/>
            <pc:sldMk cId="3165785861" sldId="256"/>
            <ac:spMk id="77" creationId="{FA57A01F-897E-F6D1-BA85-C46D037765F5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4:27.462" v="848" actId="1076"/>
          <ac:spMkLst>
            <pc:docMk/>
            <pc:sldMk cId="3165785861" sldId="256"/>
            <ac:spMk id="78" creationId="{2E97F122-4909-BE96-68CE-FD294C9FA7A3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47:30.201" v="866"/>
          <ac:spMkLst>
            <pc:docMk/>
            <pc:sldMk cId="3165785861" sldId="256"/>
            <ac:spMk id="80" creationId="{E344EF98-0EC5-CAB7-7BA9-A23468F71E1B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44:16.806" v="847" actId="1076"/>
          <ac:spMkLst>
            <pc:docMk/>
            <pc:sldMk cId="3165785861" sldId="256"/>
            <ac:spMk id="82" creationId="{A4FDD354-A7C7-4842-BA3B-395A582F925F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0:36.549" v="878" actId="1076"/>
          <ac:spMkLst>
            <pc:docMk/>
            <pc:sldMk cId="3165785861" sldId="256"/>
            <ac:spMk id="84" creationId="{00893DBD-8807-777A-4C50-BAF46D3CA8D6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1:39.144" v="883" actId="1076"/>
          <ac:spMkLst>
            <pc:docMk/>
            <pc:sldMk cId="3165785861" sldId="256"/>
            <ac:spMk id="86" creationId="{7D729E08-E58D-3872-A6A8-D42306DDC4CC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1:52.722" v="886" actId="1076"/>
          <ac:spMkLst>
            <pc:docMk/>
            <pc:sldMk cId="3165785861" sldId="256"/>
            <ac:spMk id="88" creationId="{F6142EA9-842B-FDEE-E41A-298D7546FB55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52:18.394" v="893"/>
          <ac:spMkLst>
            <pc:docMk/>
            <pc:sldMk cId="3165785861" sldId="256"/>
            <ac:spMk id="90" creationId="{B4B5B858-8FEE-A176-BD0D-AE962ED15C22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15:51.472" v="1072" actId="14100"/>
          <ac:spMkLst>
            <pc:docMk/>
            <pc:sldMk cId="3165785861" sldId="256"/>
            <ac:spMk id="92" creationId="{A0AAF814-8F53-6C27-DC49-894837925C36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3:35.849" v="898" actId="14100"/>
          <ac:spMkLst>
            <pc:docMk/>
            <pc:sldMk cId="3165785861" sldId="256"/>
            <ac:spMk id="96" creationId="{C038B861-306D-C68E-F41F-0F051EEFD8D5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57:32.636" v="921"/>
          <ac:spMkLst>
            <pc:docMk/>
            <pc:sldMk cId="3165785861" sldId="256"/>
            <ac:spMk id="98" creationId="{A9BAB3C7-4B24-AF66-E4EC-73431C2DC90E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55:32.946" v="909"/>
          <ac:spMkLst>
            <pc:docMk/>
            <pc:sldMk cId="3165785861" sldId="256"/>
            <ac:spMk id="99" creationId="{58975B3A-0C03-3A52-51C6-01D89A399B5A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3:43.162" v="900" actId="1076"/>
          <ac:spMkLst>
            <pc:docMk/>
            <pc:sldMk cId="3165785861" sldId="256"/>
            <ac:spMk id="100" creationId="{B0E04386-0F8F-9D96-1C5F-E6300B46BC2D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3:50.537" v="901" actId="1076"/>
          <ac:spMkLst>
            <pc:docMk/>
            <pc:sldMk cId="3165785861" sldId="256"/>
            <ac:spMk id="101" creationId="{F1BD9609-3583-1863-3C2B-5A49723041EA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57:24.448" v="919"/>
          <ac:spMkLst>
            <pc:docMk/>
            <pc:sldMk cId="3165785861" sldId="256"/>
            <ac:spMk id="102" creationId="{5289B646-B715-4C67-A0E8-C788649FAC33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7:29.198" v="920" actId="1076"/>
          <ac:spMkLst>
            <pc:docMk/>
            <pc:sldMk cId="3165785861" sldId="256"/>
            <ac:spMk id="104" creationId="{670ABA81-B019-EE79-AD4E-EBC87149278E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00:15.249" v="935" actId="1076"/>
          <ac:spMkLst>
            <pc:docMk/>
            <pc:sldMk cId="3165785861" sldId="256"/>
            <ac:spMk id="106" creationId="{59291076-5BE5-45D2-9071-2948F467AC34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00:24.343" v="938" actId="1076"/>
          <ac:spMkLst>
            <pc:docMk/>
            <pc:sldMk cId="3165785861" sldId="256"/>
            <ac:spMk id="108" creationId="{644EAFCB-526E-355E-3DEB-4B0ED71EE10B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05:21.318" v="981" actId="1076"/>
          <ac:spMkLst>
            <pc:docMk/>
            <pc:sldMk cId="3165785861" sldId="256"/>
            <ac:spMk id="110" creationId="{29C6861A-20A6-8EEA-C619-6345265EBD22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8:14.340" v="923" actId="1076"/>
          <ac:spMkLst>
            <pc:docMk/>
            <pc:sldMk cId="3165785861" sldId="256"/>
            <ac:spMk id="111" creationId="{13D0FA44-D086-21EB-F750-4FEBDA256927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57:39.948" v="922"/>
          <ac:spMkLst>
            <pc:docMk/>
            <pc:sldMk cId="3165785861" sldId="256"/>
            <ac:spMk id="112" creationId="{307A27B4-ED71-06C0-47A4-39600A60F686}"/>
          </ac:spMkLst>
        </pc:spChg>
        <pc:spChg chg="add del">
          <ac:chgData name="Kavita Kadia" userId="S::kavita@teaminnovatics.com::9925b883-5052-4944-a375-628c7e19ed32" providerId="AD" clId="Web-{C9B903A2-9C8B-F282-B5CF-1A1F27244676}" dt="2022-08-30T07:43:07.883" v="480"/>
          <ac:spMkLst>
            <pc:docMk/>
            <pc:sldMk cId="3165785861" sldId="256"/>
            <ac:spMk id="113" creationId="{359E87F5-F185-C195-7327-E7F1A2CA529B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58:45.262" v="928"/>
          <ac:spMkLst>
            <pc:docMk/>
            <pc:sldMk cId="3165785861" sldId="256"/>
            <ac:spMk id="114" creationId="{3FA00F28-24AE-9AA1-C802-CFC4D051BA4E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58:51.169" v="930"/>
          <ac:spMkLst>
            <pc:docMk/>
            <pc:sldMk cId="3165785861" sldId="256"/>
            <ac:spMk id="116" creationId="{0403D292-D7A5-3070-0B2F-11DCFAB667F4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09:56:22.509" v="915" actId="1076"/>
          <ac:spMkLst>
            <pc:docMk/>
            <pc:sldMk cId="3165785861" sldId="256"/>
            <ac:spMk id="118" creationId="{23668A11-5E24-01C8-4FF8-F02B65C993F9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58:51.059" v="929"/>
          <ac:spMkLst>
            <pc:docMk/>
            <pc:sldMk cId="3165785861" sldId="256"/>
            <ac:spMk id="120" creationId="{ABFFDA1D-54C6-C661-48AF-858E8C3562DC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10:54.934" v="1032" actId="14100"/>
          <ac:spMkLst>
            <pc:docMk/>
            <pc:sldMk cId="3165785861" sldId="256"/>
            <ac:spMk id="122" creationId="{4DBE3EF0-3085-A0E9-D544-C03774199A4F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10:03:33.253" v="971"/>
          <ac:spMkLst>
            <pc:docMk/>
            <pc:sldMk cId="3165785861" sldId="256"/>
            <ac:spMk id="124" creationId="{8E2B83CC-57F9-B1AA-B8DE-D51BB8D0CBB4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15:01.721" v="1063" actId="1076"/>
          <ac:spMkLst>
            <pc:docMk/>
            <pc:sldMk cId="3165785861" sldId="256"/>
            <ac:spMk id="126" creationId="{437C2696-15A7-572A-2F6E-48B6C94FD20E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15:14.346" v="1066" actId="1076"/>
          <ac:spMkLst>
            <pc:docMk/>
            <pc:sldMk cId="3165785861" sldId="256"/>
            <ac:spMk id="128" creationId="{6360FD6B-DC96-D1E2-5C9E-B1F7E435D090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15:09.331" v="1065" actId="1076"/>
          <ac:spMkLst>
            <pc:docMk/>
            <pc:sldMk cId="3165785861" sldId="256"/>
            <ac:spMk id="130" creationId="{69ADB650-39B1-F4C7-814A-EEE56AB86230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7:58:28.458" v="620"/>
          <ac:spMkLst>
            <pc:docMk/>
            <pc:sldMk cId="3165785861" sldId="256"/>
            <ac:spMk id="132" creationId="{9DA63EA8-E22C-7DF6-B7C0-47B84EE3898F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10:16:38.426" v="1083"/>
          <ac:spMkLst>
            <pc:docMk/>
            <pc:sldMk cId="3165785861" sldId="256"/>
            <ac:spMk id="133" creationId="{92A311AB-B6A1-CF6B-7918-1E02B11EEB8B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22:03.199" v="1104" actId="14100"/>
          <ac:spMkLst>
            <pc:docMk/>
            <pc:sldMk cId="3165785861" sldId="256"/>
            <ac:spMk id="135" creationId="{A00C3FF1-6C76-8DAC-E589-6486AF577424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13:34.657" v="1047" actId="1076"/>
          <ac:spMkLst>
            <pc:docMk/>
            <pc:sldMk cId="3165785861" sldId="256"/>
            <ac:spMk id="137" creationId="{BDBAE872-FFE6-0832-EE35-142B9CADCBAD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10:02:48.174" v="963"/>
          <ac:spMkLst>
            <pc:docMk/>
            <pc:sldMk cId="3165785861" sldId="256"/>
            <ac:spMk id="138" creationId="{08F65260-C879-B7F7-CB94-F228403CC755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15:55.519" v="1073" actId="1076"/>
          <ac:spMkLst>
            <pc:docMk/>
            <pc:sldMk cId="3165785861" sldId="256"/>
            <ac:spMk id="140" creationId="{04588DEE-FE5E-9DD7-07E6-1EA739CE0F88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10:04:05.504" v="975"/>
          <ac:spMkLst>
            <pc:docMk/>
            <pc:sldMk cId="3165785861" sldId="256"/>
            <ac:spMk id="141" creationId="{C24A1712-D974-4C04-2EAB-A52738AC60C0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51:15.471" v="879"/>
          <ac:spMkLst>
            <pc:docMk/>
            <pc:sldMk cId="3165785861" sldId="256"/>
            <ac:spMk id="146" creationId="{B8BF6D93-25CA-6E46-A5F3-AF1AE20D6635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09:51:28.081" v="880"/>
          <ac:spMkLst>
            <pc:docMk/>
            <pc:sldMk cId="3165785861" sldId="256"/>
            <ac:spMk id="148" creationId="{03DB45A2-EA7A-7856-3A99-6FDAC0B26480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21:18.417" v="1097" actId="1076"/>
          <ac:spMkLst>
            <pc:docMk/>
            <pc:sldMk cId="3165785861" sldId="256"/>
            <ac:spMk id="150" creationId="{FE0105B8-2037-885B-F83B-2266F41FBB1E}"/>
          </ac:spMkLst>
        </pc:spChg>
        <pc:spChg chg="add mod">
          <ac:chgData name="Kavita Kadia" userId="S::kavita@teaminnovatics.com::9925b883-5052-4944-a375-628c7e19ed32" providerId="AD" clId="Web-{C9B903A2-9C8B-F282-B5CF-1A1F27244676}" dt="2022-08-30T10:21:22.339" v="1098" actId="1076"/>
          <ac:spMkLst>
            <pc:docMk/>
            <pc:sldMk cId="3165785861" sldId="256"/>
            <ac:spMk id="152" creationId="{C33704ED-6DD5-2D7C-1FCF-9B7137220D1F}"/>
          </ac:spMkLst>
        </pc:spChg>
        <pc:spChg chg="add del mod">
          <ac:chgData name="Kavita Kadia" userId="S::kavita@teaminnovatics.com::9925b883-5052-4944-a375-628c7e19ed32" providerId="AD" clId="Web-{C9B903A2-9C8B-F282-B5CF-1A1F27244676}" dt="2022-08-30T10:01:35.047" v="950"/>
          <ac:spMkLst>
            <pc:docMk/>
            <pc:sldMk cId="3165785861" sldId="256"/>
            <ac:spMk id="154" creationId="{67D55B02-691C-2579-BB47-E02BDBC3ECEB}"/>
          </ac:spMkLst>
        </pc:spChg>
        <pc:grpChg chg="mod">
          <ac:chgData name="Kavita Kadia" userId="S::kavita@teaminnovatics.com::9925b883-5052-4944-a375-628c7e19ed32" providerId="AD" clId="Web-{C9B903A2-9C8B-F282-B5CF-1A1F27244676}" dt="2022-08-30T09:40:49.895" v="809" actId="1076"/>
          <ac:grpSpMkLst>
            <pc:docMk/>
            <pc:sldMk cId="3165785861" sldId="256"/>
            <ac:grpSpMk id="10" creationId="{8D0ACE4C-007F-A197-ACA4-16FC4787039E}"/>
          </ac:grpSpMkLst>
        </pc:grpChg>
        <pc:grpChg chg="mod">
          <ac:chgData name="Kavita Kadia" userId="S::kavita@teaminnovatics.com::9925b883-5052-4944-a375-628c7e19ed32" providerId="AD" clId="Web-{C9B903A2-9C8B-F282-B5CF-1A1F27244676}" dt="2022-08-30T10:23:17.107" v="1116" actId="1076"/>
          <ac:grpSpMkLst>
            <pc:docMk/>
            <pc:sldMk cId="3165785861" sldId="256"/>
            <ac:grpSpMk id="46" creationId="{AE619F8F-AFE7-6185-8DF8-9DAEC4E1E7CA}"/>
          </ac:grpSpMkLst>
        </pc:grpChg>
        <pc:cxnChg chg="add del mod">
          <ac:chgData name="Kavita Kadia" userId="S::kavita@teaminnovatics.com::9925b883-5052-4944-a375-628c7e19ed32" providerId="AD" clId="Web-{C9B903A2-9C8B-F282-B5CF-1A1F27244676}" dt="2022-08-30T09:44:52.416" v="852"/>
          <ac:cxnSpMkLst>
            <pc:docMk/>
            <pc:sldMk cId="3165785861" sldId="256"/>
            <ac:cxnSpMk id="60" creationId="{7E2EC981-615C-0008-CF85-A2B8834AA4B4}"/>
          </ac:cxnSpMkLst>
        </pc:cxnChg>
        <pc:cxnChg chg="add del mod">
          <ac:chgData name="Kavita Kadia" userId="S::kavita@teaminnovatics.com::9925b883-5052-4944-a375-628c7e19ed32" providerId="AD" clId="Web-{C9B903A2-9C8B-F282-B5CF-1A1F27244676}" dt="2022-08-30T09:55:29.164" v="908"/>
          <ac:cxnSpMkLst>
            <pc:docMk/>
            <pc:sldMk cId="3165785861" sldId="256"/>
            <ac:cxnSpMk id="94" creationId="{6AB52738-52CF-B184-B3E6-7F388FE85327}"/>
          </ac:cxnSpMkLst>
        </pc:cxnChg>
        <pc:cxnChg chg="add del mod">
          <ac:chgData name="Kavita Kadia" userId="S::kavita@teaminnovatics.com::9925b883-5052-4944-a375-628c7e19ed32" providerId="AD" clId="Web-{C9B903A2-9C8B-F282-B5CF-1A1F27244676}" dt="2022-08-30T09:53:56.756" v="903"/>
          <ac:cxnSpMkLst>
            <pc:docMk/>
            <pc:sldMk cId="3165785861" sldId="256"/>
            <ac:cxnSpMk id="142" creationId="{DE186E33-B69C-A0C1-6ACD-DE9A44532924}"/>
          </ac:cxnSpMkLst>
        </pc:cxnChg>
        <pc:cxnChg chg="add del mod">
          <ac:chgData name="Kavita Kadia" userId="S::kavita@teaminnovatics.com::9925b883-5052-4944-a375-628c7e19ed32" providerId="AD" clId="Web-{C9B903A2-9C8B-F282-B5CF-1A1F27244676}" dt="2022-08-30T08:31:41.296" v="721"/>
          <ac:cxnSpMkLst>
            <pc:docMk/>
            <pc:sldMk cId="3165785861" sldId="256"/>
            <ac:cxnSpMk id="143" creationId="{18500FCA-05B4-B937-8154-7DB7109A8AA1}"/>
          </ac:cxnSpMkLst>
        </pc:cxnChg>
        <pc:cxnChg chg="add del mod">
          <ac:chgData name="Kavita Kadia" userId="S::kavita@teaminnovatics.com::9925b883-5052-4944-a375-628c7e19ed32" providerId="AD" clId="Web-{C9B903A2-9C8B-F282-B5CF-1A1F27244676}" dt="2022-08-30T09:44:48.885" v="851"/>
          <ac:cxnSpMkLst>
            <pc:docMk/>
            <pc:sldMk cId="3165785861" sldId="256"/>
            <ac:cxnSpMk id="144" creationId="{D4C2050C-7D00-8A00-1C1F-929221CF983C}"/>
          </ac:cxnSpMkLst>
        </pc:cxnChg>
      </pc:sldChg>
      <pc:sldChg chg="addSp delSp">
        <pc:chgData name="Kavita Kadia" userId="S::kavita@teaminnovatics.com::9925b883-5052-4944-a375-628c7e19ed32" providerId="AD" clId="Web-{C9B903A2-9C8B-F282-B5CF-1A1F27244676}" dt="2022-08-30T07:41:12.680" v="462"/>
        <pc:sldMkLst>
          <pc:docMk/>
          <pc:sldMk cId="3250513373" sldId="258"/>
        </pc:sldMkLst>
        <pc:spChg chg="add del">
          <ac:chgData name="Kavita Kadia" userId="S::kavita@teaminnovatics.com::9925b883-5052-4944-a375-628c7e19ed32" providerId="AD" clId="Web-{C9B903A2-9C8B-F282-B5CF-1A1F27244676}" dt="2022-08-30T07:41:07.868" v="460"/>
          <ac:spMkLst>
            <pc:docMk/>
            <pc:sldMk cId="3250513373" sldId="258"/>
            <ac:spMk id="2" creationId="{529A8023-11D8-9C76-4B64-0BA05D48BBDA}"/>
          </ac:spMkLst>
        </pc:spChg>
        <pc:spChg chg="add del">
          <ac:chgData name="Kavita Kadia" userId="S::kavita@teaminnovatics.com::9925b883-5052-4944-a375-628c7e19ed32" providerId="AD" clId="Web-{C9B903A2-9C8B-F282-B5CF-1A1F27244676}" dt="2022-08-30T07:41:12.680" v="462"/>
          <ac:spMkLst>
            <pc:docMk/>
            <pc:sldMk cId="3250513373" sldId="258"/>
            <ac:spMk id="3" creationId="{3F91F80E-E56B-E30D-9DA4-15FAF7296F8A}"/>
          </ac:spMkLst>
        </pc:spChg>
      </pc:sldChg>
      <pc:sldChg chg="new del">
        <pc:chgData name="Kavita Kadia" userId="S::kavita@teaminnovatics.com::9925b883-5052-4944-a375-628c7e19ed32" providerId="AD" clId="Web-{C9B903A2-9C8B-F282-B5CF-1A1F27244676}" dt="2022-08-30T10:12:44.515" v="1040"/>
        <pc:sldMkLst>
          <pc:docMk/>
          <pc:sldMk cId="2984220932" sldId="26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30T11:10:19.570" idx="3">
    <p:pos x="723" y="83"/>
    <p:text>Who generates the request for hires? Who are stakeholders?</p:text>
    <p:extLst>
      <p:ext uri="{C676402C-5697-4E1C-873F-D02D1690AC5C}">
        <p15:threadingInfo xmlns:p15="http://schemas.microsoft.com/office/powerpoint/2012/main" timeZoneBias="-330"/>
      </p:ext>
    </p:extLst>
  </p:cm>
  <p:cm authorId="2" dt="2022-08-30T01:28:17.562" idx="1">
    <p:pos x="3810" y="2370"/>
    <p:text>Linkedin, Naukri. Manual or Workday Automation to post it on 3RdPP.
</p:text>
    <p:extLst>
      <p:ext uri="{C676402C-5697-4E1C-873F-D02D1690AC5C}">
        <p15:threadingInfo xmlns:p15="http://schemas.microsoft.com/office/powerpoint/2012/main" timeZoneBias="420"/>
      </p:ext>
    </p:extLst>
  </p:cm>
  <p:cm authorId="2" dt="2022-08-30T01:29:25.281" idx="2">
    <p:pos x="2854" y="3674"/>
    <p:text>Name, Alises, Email, Contact Details, what role i this persion being considered for, notice period, compensation, job role expectation, relocation, availibity for interview
</p:text>
    <p:extLst>
      <p:ext uri="{C676402C-5697-4E1C-873F-D02D1690AC5C}">
        <p15:threadingInfo xmlns:p15="http://schemas.microsoft.com/office/powerpoint/2012/main" timeZoneBias="420"/>
      </p:ext>
    </p:extLst>
  </p:cm>
  <p:cm authorId="2" dt="2022-08-30T01:33:42.639" idx="3">
    <p:pos x="4923" y="1837"/>
    <p:text>How does this set up? Workday/TA Manual?
</p:text>
    <p:extLst>
      <p:ext uri="{C676402C-5697-4E1C-873F-D02D1690AC5C}">
        <p15:threadingInfo xmlns:p15="http://schemas.microsoft.com/office/powerpoint/2012/main" timeZoneBias="420"/>
      </p:ext>
    </p:extLst>
  </p:cm>
  <p:cm authorId="2" dt="2022-08-30T01:34:30.545" idx="4">
    <p:pos x="6925" y="2738"/>
    <p:text>Status changes, Candidate updates on joining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9T14:49:13.224" idx="1">
    <p:pos x="2751" y="3334"/>
    <p:text>Name, Alises, Email, Contact Details, what role i this persion being considered for, notice period, compensation, job role expectation, relocation, availibity for interview</p:text>
    <p:extLst>
      <p:ext uri="{C676402C-5697-4E1C-873F-D02D1690AC5C}">
        <p15:threadingInfo xmlns:p15="http://schemas.microsoft.com/office/powerpoint/2012/main" timeZoneBias="-330"/>
      </p:ext>
    </p:extLst>
  </p:cm>
  <p:cm authorId="1" dt="2022-08-30T11:17:12.033" idx="4">
    <p:pos x="5491" y="1377"/>
    <p:text>Linkedin, Naukri. Manual or Worday Automation to post it on 3RdPP.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30T11:21:16.162" idx="5">
    <p:pos x="3783" y="1240"/>
    <p:text>How does this set up? Workday/TA Manual?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9T18:15:07.699" idx="2">
    <p:pos x="1220" y="2323"/>
    <p:text>Status changes, Candidate updates on joining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A915-3B7D-1160-50D6-F2679B87A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991-A3ED-F406-E758-A4DDA764F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2B688-120B-4FFF-7ED1-2B7E75F3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ACC6-19DE-44AF-98D4-6AE0A2E0CB5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3D5F-4F87-EF4B-E8EC-B215CFB6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BD37-2A34-1F86-872D-AF514603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3EDB-BCF3-4D62-870E-CC9233B5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C10E-8C6D-59CC-C0CD-1D703530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31AC6-B64E-4994-BFF4-6715034A7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2FC9-F61D-8B12-9BAC-0A35A0BF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ACC6-19DE-44AF-98D4-6AE0A2E0CB5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FA9AD-F18F-193E-B9B4-3412FBBB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1463-AC1A-E160-1355-C732FCA5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3EDB-BCF3-4D62-870E-CC9233B5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5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AC459-2449-B158-AF5F-3E9E9DC7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7673E-FC29-2599-25CA-F319DC121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A083C-2A12-9481-B9C3-AEE39A6A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ACC6-19DE-44AF-98D4-6AE0A2E0CB5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016D-6AB4-1E49-2EBD-975EF2F6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8913-922C-AC33-0837-27F99D40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3EDB-BCF3-4D62-870E-CC9233B5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ACEF-3213-2E51-E60F-8DCFD08B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92F8-D3EF-C777-2F5D-913F30EC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6D1AA-B21A-3586-EB66-09530839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ACC6-19DE-44AF-98D4-6AE0A2E0CB5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F7FAD-53F0-FA23-5F3F-E8888001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465C-9CAA-CB44-E78A-1A8E58D3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3EDB-BCF3-4D62-870E-CC9233B5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6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47E4-BE5A-AEF3-439C-3C6FC8C2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32479-4733-BFBE-9604-5D3F271F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5514F-8D8D-EC54-8C26-7FDD4BA5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ACC6-19DE-44AF-98D4-6AE0A2E0CB5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F2FC-BF85-B75E-DF00-8C6E904C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89472-EEAE-F944-263F-C1E5B960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3EDB-BCF3-4D62-870E-CC9233B5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2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EDDA-9712-2C52-7B3A-00D8D652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76E6-0B26-D341-28C0-BCB218C5B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9664B-8E4B-7F10-A14E-ED6ECFF8F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CC3C-A6CF-0307-82D1-9F2F3840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ACC6-19DE-44AF-98D4-6AE0A2E0CB5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3D22B-0697-9397-4118-34AC32C0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2CC7E-E1FD-DF83-5A30-E47D1823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3EDB-BCF3-4D62-870E-CC9233B5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FB05-43AB-937F-E834-10B6DB8C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89F0D-0276-EB74-C322-4F716FB59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F842-2532-3B58-B392-4FDE31921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16B22-27E3-CE95-0924-876D21CAC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2D05D-73FC-3506-CFB7-08F501E2E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84486-E896-823F-181B-75830160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ACC6-19DE-44AF-98D4-6AE0A2E0CB5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A3809-C62F-2687-55F0-1D375402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478BE-7E20-C17E-07C0-B3A7CBEF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3EDB-BCF3-4D62-870E-CC9233B5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7E7D-CAAC-7770-81AC-656EE135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4D6E6-460E-1E36-78B1-4667B42F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ACC6-19DE-44AF-98D4-6AE0A2E0CB5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66D95-BA34-4400-0995-23745416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6BA12-9731-6CA5-6FFA-8BC74EBE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3EDB-BCF3-4D62-870E-CC9233B5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2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13907-F4B8-F633-D5C7-5FEE9410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ACC6-19DE-44AF-98D4-6AE0A2E0CB5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49085-9AE7-83B5-59A1-8A2C97FC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D0C22-57AB-D2BD-ADFC-3D5946DF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3EDB-BCF3-4D62-870E-CC9233B5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9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6457-7D39-280E-4F28-C6CBF57A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C152-0ABC-7D15-80CD-1079ED195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B48B0-8F4D-0E0D-8EAF-B9BA748F1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7D9CD-1F95-3D05-97FE-A28446E4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ACC6-19DE-44AF-98D4-6AE0A2E0CB5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FEAA8-321B-0F44-B8D5-24E34394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B1E6F-476D-A4D9-7440-70B743E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3EDB-BCF3-4D62-870E-CC9233B5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2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C7DC-9F01-9F63-A4E4-E5D904A8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64418-BB87-91D1-B577-78692D6BA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EEF92-0279-96DA-F505-9C1071265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B9565-960D-6C11-68B4-A59067ED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ACC6-19DE-44AF-98D4-6AE0A2E0CB5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3A328-64D8-A50D-8C88-2DCA5FF4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7A8A2-2FD7-504F-377E-B5AA6334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3EDB-BCF3-4D62-870E-CC9233B5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F1C04-5565-4C0C-1167-789D6618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64AD8-6FAF-C483-6B31-A0098B467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9AF7-388C-8BF9-460B-28D215FA8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ACC6-19DE-44AF-98D4-6AE0A2E0CB5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6DA8B-05B5-BC14-988E-B89C119BB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AA25-DCE0-58EB-ECDF-B59B5C3FE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3EDB-BCF3-4D62-870E-CC9233B5E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D0ACE4C-007F-A197-ACA4-16FC4787039E}"/>
              </a:ext>
            </a:extLst>
          </p:cNvPr>
          <p:cNvGrpSpPr/>
          <p:nvPr/>
        </p:nvGrpSpPr>
        <p:grpSpPr>
          <a:xfrm>
            <a:off x="58965" y="316882"/>
            <a:ext cx="3037153" cy="3618718"/>
            <a:chOff x="194731" y="611546"/>
            <a:chExt cx="3037153" cy="361871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D5F8E9-77FE-8930-A555-9A13D9035CED}"/>
                </a:ext>
              </a:extLst>
            </p:cNvPr>
            <p:cNvSpPr/>
            <p:nvPr/>
          </p:nvSpPr>
          <p:spPr>
            <a:xfrm>
              <a:off x="194731" y="611546"/>
              <a:ext cx="1521741" cy="68867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450" tIns="84450" rIns="84450" bIns="844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Business/Hiring Manager/Stakeholders</a:t>
              </a:r>
              <a:endParaRPr lang="en-US" sz="1100" kern="1200" dirty="0">
                <a:cs typeface="Calibri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57A0D00-A045-B1D8-51E4-6912A1E36F2A}"/>
                </a:ext>
              </a:extLst>
            </p:cNvPr>
            <p:cNvSpPr/>
            <p:nvPr/>
          </p:nvSpPr>
          <p:spPr>
            <a:xfrm>
              <a:off x="1724311" y="785976"/>
              <a:ext cx="284516" cy="374061"/>
            </a:xfrm>
            <a:custGeom>
              <a:avLst/>
              <a:gdLst>
                <a:gd name="connsiteX0" fmla="*/ 0 w 329340"/>
                <a:gd name="connsiteY0" fmla="*/ 77053 h 385266"/>
                <a:gd name="connsiteX1" fmla="*/ 164670 w 329340"/>
                <a:gd name="connsiteY1" fmla="*/ 77053 h 385266"/>
                <a:gd name="connsiteX2" fmla="*/ 164670 w 329340"/>
                <a:gd name="connsiteY2" fmla="*/ 0 h 385266"/>
                <a:gd name="connsiteX3" fmla="*/ 329340 w 329340"/>
                <a:gd name="connsiteY3" fmla="*/ 192633 h 385266"/>
                <a:gd name="connsiteX4" fmla="*/ 164670 w 329340"/>
                <a:gd name="connsiteY4" fmla="*/ 385266 h 385266"/>
                <a:gd name="connsiteX5" fmla="*/ 164670 w 329340"/>
                <a:gd name="connsiteY5" fmla="*/ 308213 h 385266"/>
                <a:gd name="connsiteX6" fmla="*/ 0 w 329340"/>
                <a:gd name="connsiteY6" fmla="*/ 308213 h 385266"/>
                <a:gd name="connsiteX7" fmla="*/ 0 w 329340"/>
                <a:gd name="connsiteY7" fmla="*/ 77053 h 38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340" h="385266">
                  <a:moveTo>
                    <a:pt x="0" y="77053"/>
                  </a:moveTo>
                  <a:lnTo>
                    <a:pt x="164670" y="77053"/>
                  </a:lnTo>
                  <a:lnTo>
                    <a:pt x="164670" y="0"/>
                  </a:lnTo>
                  <a:lnTo>
                    <a:pt x="329340" y="192633"/>
                  </a:lnTo>
                  <a:lnTo>
                    <a:pt x="164670" y="385266"/>
                  </a:lnTo>
                  <a:lnTo>
                    <a:pt x="164670" y="308213"/>
                  </a:lnTo>
                  <a:lnTo>
                    <a:pt x="0" y="308213"/>
                  </a:lnTo>
                  <a:lnTo>
                    <a:pt x="0" y="7705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7053" rIns="98802" bIns="7705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A9E66D-6765-1256-FC74-C7825D8E1844}"/>
                </a:ext>
              </a:extLst>
            </p:cNvPr>
            <p:cNvSpPr/>
            <p:nvPr/>
          </p:nvSpPr>
          <p:spPr>
            <a:xfrm>
              <a:off x="2004806" y="705550"/>
              <a:ext cx="1045494" cy="508763"/>
            </a:xfrm>
            <a:custGeom>
              <a:avLst/>
              <a:gdLst>
                <a:gd name="connsiteX0" fmla="*/ 0 w 1553492"/>
                <a:gd name="connsiteY0" fmla="*/ 93210 h 932095"/>
                <a:gd name="connsiteX1" fmla="*/ 93210 w 1553492"/>
                <a:gd name="connsiteY1" fmla="*/ 0 h 932095"/>
                <a:gd name="connsiteX2" fmla="*/ 1460283 w 1553492"/>
                <a:gd name="connsiteY2" fmla="*/ 0 h 932095"/>
                <a:gd name="connsiteX3" fmla="*/ 1553493 w 1553492"/>
                <a:gd name="connsiteY3" fmla="*/ 93210 h 932095"/>
                <a:gd name="connsiteX4" fmla="*/ 1553492 w 1553492"/>
                <a:gd name="connsiteY4" fmla="*/ 838886 h 932095"/>
                <a:gd name="connsiteX5" fmla="*/ 1460282 w 1553492"/>
                <a:gd name="connsiteY5" fmla="*/ 932096 h 932095"/>
                <a:gd name="connsiteX6" fmla="*/ 93210 w 1553492"/>
                <a:gd name="connsiteY6" fmla="*/ 932095 h 932095"/>
                <a:gd name="connsiteX7" fmla="*/ 0 w 1553492"/>
                <a:gd name="connsiteY7" fmla="*/ 838885 h 932095"/>
                <a:gd name="connsiteX8" fmla="*/ 0 w 1553492"/>
                <a:gd name="connsiteY8" fmla="*/ 93210 h 93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3492" h="932095">
                  <a:moveTo>
                    <a:pt x="0" y="93210"/>
                  </a:moveTo>
                  <a:cubicBezTo>
                    <a:pt x="0" y="41732"/>
                    <a:pt x="41732" y="0"/>
                    <a:pt x="93210" y="0"/>
                  </a:cubicBezTo>
                  <a:lnTo>
                    <a:pt x="1460283" y="0"/>
                  </a:lnTo>
                  <a:cubicBezTo>
                    <a:pt x="1511761" y="0"/>
                    <a:pt x="1553493" y="41732"/>
                    <a:pt x="1553493" y="93210"/>
                  </a:cubicBezTo>
                  <a:cubicBezTo>
                    <a:pt x="1553493" y="341769"/>
                    <a:pt x="1553492" y="590327"/>
                    <a:pt x="1553492" y="838886"/>
                  </a:cubicBezTo>
                  <a:cubicBezTo>
                    <a:pt x="1553492" y="890364"/>
                    <a:pt x="1511760" y="932096"/>
                    <a:pt x="1460282" y="932096"/>
                  </a:cubicBezTo>
                  <a:lnTo>
                    <a:pt x="93210" y="932095"/>
                  </a:lnTo>
                  <a:cubicBezTo>
                    <a:pt x="41732" y="932095"/>
                    <a:pt x="0" y="890363"/>
                    <a:pt x="0" y="838885"/>
                  </a:cubicBezTo>
                  <a:lnTo>
                    <a:pt x="0" y="93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450" tIns="84450" rIns="84450" bIns="844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dirty="0"/>
                <a:t>Headcount Assessment per Job Role</a:t>
              </a:r>
              <a:endParaRPr lang="en-US" sz="1100" kern="1200" dirty="0">
                <a:cs typeface="Calibri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C049505-8EBA-CF5C-DB32-D2DCBBC4A15B}"/>
                </a:ext>
              </a:extLst>
            </p:cNvPr>
            <p:cNvSpPr/>
            <p:nvPr/>
          </p:nvSpPr>
          <p:spPr>
            <a:xfrm>
              <a:off x="2335541" y="1330477"/>
              <a:ext cx="385266" cy="329340"/>
            </a:xfrm>
            <a:custGeom>
              <a:avLst/>
              <a:gdLst>
                <a:gd name="connsiteX0" fmla="*/ 0 w 329340"/>
                <a:gd name="connsiteY0" fmla="*/ 77053 h 385266"/>
                <a:gd name="connsiteX1" fmla="*/ 164670 w 329340"/>
                <a:gd name="connsiteY1" fmla="*/ 77053 h 385266"/>
                <a:gd name="connsiteX2" fmla="*/ 164670 w 329340"/>
                <a:gd name="connsiteY2" fmla="*/ 0 h 385266"/>
                <a:gd name="connsiteX3" fmla="*/ 329340 w 329340"/>
                <a:gd name="connsiteY3" fmla="*/ 192633 h 385266"/>
                <a:gd name="connsiteX4" fmla="*/ 164670 w 329340"/>
                <a:gd name="connsiteY4" fmla="*/ 385266 h 385266"/>
                <a:gd name="connsiteX5" fmla="*/ 164670 w 329340"/>
                <a:gd name="connsiteY5" fmla="*/ 308213 h 385266"/>
                <a:gd name="connsiteX6" fmla="*/ 0 w 329340"/>
                <a:gd name="connsiteY6" fmla="*/ 308213 h 385266"/>
                <a:gd name="connsiteX7" fmla="*/ 0 w 329340"/>
                <a:gd name="connsiteY7" fmla="*/ 77053 h 38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340" h="385266">
                  <a:moveTo>
                    <a:pt x="263472" y="0"/>
                  </a:moveTo>
                  <a:lnTo>
                    <a:pt x="263472" y="192633"/>
                  </a:lnTo>
                  <a:lnTo>
                    <a:pt x="329340" y="192633"/>
                  </a:lnTo>
                  <a:lnTo>
                    <a:pt x="164670" y="385266"/>
                  </a:lnTo>
                  <a:lnTo>
                    <a:pt x="0" y="192633"/>
                  </a:lnTo>
                  <a:lnTo>
                    <a:pt x="65868" y="192633"/>
                  </a:lnTo>
                  <a:lnTo>
                    <a:pt x="65868" y="0"/>
                  </a:lnTo>
                  <a:lnTo>
                    <a:pt x="263472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053" tIns="0" rIns="77053" bIns="988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8C3563-C613-80A2-D4C2-4777E68D0B7E}"/>
                </a:ext>
              </a:extLst>
            </p:cNvPr>
            <p:cNvSpPr/>
            <p:nvPr/>
          </p:nvSpPr>
          <p:spPr>
            <a:xfrm>
              <a:off x="1963718" y="1678206"/>
              <a:ext cx="1140744" cy="593429"/>
            </a:xfrm>
            <a:custGeom>
              <a:avLst/>
              <a:gdLst>
                <a:gd name="connsiteX0" fmla="*/ 0 w 1553492"/>
                <a:gd name="connsiteY0" fmla="*/ 93210 h 932095"/>
                <a:gd name="connsiteX1" fmla="*/ 93210 w 1553492"/>
                <a:gd name="connsiteY1" fmla="*/ 0 h 932095"/>
                <a:gd name="connsiteX2" fmla="*/ 1460283 w 1553492"/>
                <a:gd name="connsiteY2" fmla="*/ 0 h 932095"/>
                <a:gd name="connsiteX3" fmla="*/ 1553493 w 1553492"/>
                <a:gd name="connsiteY3" fmla="*/ 93210 h 932095"/>
                <a:gd name="connsiteX4" fmla="*/ 1553492 w 1553492"/>
                <a:gd name="connsiteY4" fmla="*/ 838886 h 932095"/>
                <a:gd name="connsiteX5" fmla="*/ 1460282 w 1553492"/>
                <a:gd name="connsiteY5" fmla="*/ 932096 h 932095"/>
                <a:gd name="connsiteX6" fmla="*/ 93210 w 1553492"/>
                <a:gd name="connsiteY6" fmla="*/ 932095 h 932095"/>
                <a:gd name="connsiteX7" fmla="*/ 0 w 1553492"/>
                <a:gd name="connsiteY7" fmla="*/ 838885 h 932095"/>
                <a:gd name="connsiteX8" fmla="*/ 0 w 1553492"/>
                <a:gd name="connsiteY8" fmla="*/ 93210 h 93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3492" h="932095">
                  <a:moveTo>
                    <a:pt x="0" y="93210"/>
                  </a:moveTo>
                  <a:cubicBezTo>
                    <a:pt x="0" y="41732"/>
                    <a:pt x="41732" y="0"/>
                    <a:pt x="93210" y="0"/>
                  </a:cubicBezTo>
                  <a:lnTo>
                    <a:pt x="1460283" y="0"/>
                  </a:lnTo>
                  <a:cubicBezTo>
                    <a:pt x="1511761" y="0"/>
                    <a:pt x="1553493" y="41732"/>
                    <a:pt x="1553493" y="93210"/>
                  </a:cubicBezTo>
                  <a:cubicBezTo>
                    <a:pt x="1553493" y="341769"/>
                    <a:pt x="1553492" y="590327"/>
                    <a:pt x="1553492" y="838886"/>
                  </a:cubicBezTo>
                  <a:cubicBezTo>
                    <a:pt x="1553492" y="890364"/>
                    <a:pt x="1511760" y="932096"/>
                    <a:pt x="1460282" y="932096"/>
                  </a:cubicBezTo>
                  <a:lnTo>
                    <a:pt x="93210" y="932095"/>
                  </a:lnTo>
                  <a:cubicBezTo>
                    <a:pt x="41732" y="932095"/>
                    <a:pt x="0" y="890363"/>
                    <a:pt x="0" y="838885"/>
                  </a:cubicBezTo>
                  <a:lnTo>
                    <a:pt x="0" y="93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450" tIns="84450" rIns="84450" bIns="844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dirty="0"/>
                <a:t>No of Approved Candidates</a:t>
              </a:r>
              <a:endParaRPr lang="en-US" sz="1100" kern="1200" dirty="0">
                <a:cs typeface="Calibri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00A198-18AF-AD3C-ED99-AAFDFA9FCAF7}"/>
                </a:ext>
              </a:extLst>
            </p:cNvPr>
            <p:cNvSpPr/>
            <p:nvPr/>
          </p:nvSpPr>
          <p:spPr>
            <a:xfrm>
              <a:off x="1598522" y="1782908"/>
              <a:ext cx="329341" cy="385267"/>
            </a:xfrm>
            <a:custGeom>
              <a:avLst/>
              <a:gdLst>
                <a:gd name="connsiteX0" fmla="*/ 0 w 329340"/>
                <a:gd name="connsiteY0" fmla="*/ 77053 h 385266"/>
                <a:gd name="connsiteX1" fmla="*/ 164670 w 329340"/>
                <a:gd name="connsiteY1" fmla="*/ 77053 h 385266"/>
                <a:gd name="connsiteX2" fmla="*/ 164670 w 329340"/>
                <a:gd name="connsiteY2" fmla="*/ 0 h 385266"/>
                <a:gd name="connsiteX3" fmla="*/ 329340 w 329340"/>
                <a:gd name="connsiteY3" fmla="*/ 192633 h 385266"/>
                <a:gd name="connsiteX4" fmla="*/ 164670 w 329340"/>
                <a:gd name="connsiteY4" fmla="*/ 385266 h 385266"/>
                <a:gd name="connsiteX5" fmla="*/ 164670 w 329340"/>
                <a:gd name="connsiteY5" fmla="*/ 308213 h 385266"/>
                <a:gd name="connsiteX6" fmla="*/ 0 w 329340"/>
                <a:gd name="connsiteY6" fmla="*/ 308213 h 385266"/>
                <a:gd name="connsiteX7" fmla="*/ 0 w 329340"/>
                <a:gd name="connsiteY7" fmla="*/ 77053 h 38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340" h="385266">
                  <a:moveTo>
                    <a:pt x="329340" y="308213"/>
                  </a:moveTo>
                  <a:lnTo>
                    <a:pt x="164670" y="308213"/>
                  </a:lnTo>
                  <a:lnTo>
                    <a:pt x="164670" y="385266"/>
                  </a:lnTo>
                  <a:lnTo>
                    <a:pt x="0" y="192633"/>
                  </a:lnTo>
                  <a:lnTo>
                    <a:pt x="164670" y="0"/>
                  </a:lnTo>
                  <a:lnTo>
                    <a:pt x="164670" y="77053"/>
                  </a:lnTo>
                  <a:lnTo>
                    <a:pt x="329340" y="77053"/>
                  </a:lnTo>
                  <a:lnTo>
                    <a:pt x="329340" y="30821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802" tIns="77054" rIns="1" bIns="7705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D203F6-9D72-DB5D-93C1-5E400EC68321}"/>
                </a:ext>
              </a:extLst>
            </p:cNvPr>
            <p:cNvSpPr/>
            <p:nvPr/>
          </p:nvSpPr>
          <p:spPr>
            <a:xfrm>
              <a:off x="317995" y="1667623"/>
              <a:ext cx="1161909" cy="604013"/>
            </a:xfrm>
            <a:custGeom>
              <a:avLst/>
              <a:gdLst>
                <a:gd name="connsiteX0" fmla="*/ 0 w 1553492"/>
                <a:gd name="connsiteY0" fmla="*/ 93210 h 932095"/>
                <a:gd name="connsiteX1" fmla="*/ 93210 w 1553492"/>
                <a:gd name="connsiteY1" fmla="*/ 0 h 932095"/>
                <a:gd name="connsiteX2" fmla="*/ 1460283 w 1553492"/>
                <a:gd name="connsiteY2" fmla="*/ 0 h 932095"/>
                <a:gd name="connsiteX3" fmla="*/ 1553493 w 1553492"/>
                <a:gd name="connsiteY3" fmla="*/ 93210 h 932095"/>
                <a:gd name="connsiteX4" fmla="*/ 1553492 w 1553492"/>
                <a:gd name="connsiteY4" fmla="*/ 838886 h 932095"/>
                <a:gd name="connsiteX5" fmla="*/ 1460282 w 1553492"/>
                <a:gd name="connsiteY5" fmla="*/ 932096 h 932095"/>
                <a:gd name="connsiteX6" fmla="*/ 93210 w 1553492"/>
                <a:gd name="connsiteY6" fmla="*/ 932095 h 932095"/>
                <a:gd name="connsiteX7" fmla="*/ 0 w 1553492"/>
                <a:gd name="connsiteY7" fmla="*/ 838885 h 932095"/>
                <a:gd name="connsiteX8" fmla="*/ 0 w 1553492"/>
                <a:gd name="connsiteY8" fmla="*/ 93210 h 93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3492" h="932095">
                  <a:moveTo>
                    <a:pt x="0" y="93210"/>
                  </a:moveTo>
                  <a:cubicBezTo>
                    <a:pt x="0" y="41732"/>
                    <a:pt x="41732" y="0"/>
                    <a:pt x="93210" y="0"/>
                  </a:cubicBezTo>
                  <a:lnTo>
                    <a:pt x="1460283" y="0"/>
                  </a:lnTo>
                  <a:cubicBezTo>
                    <a:pt x="1511761" y="0"/>
                    <a:pt x="1553493" y="41732"/>
                    <a:pt x="1553493" y="93210"/>
                  </a:cubicBezTo>
                  <a:cubicBezTo>
                    <a:pt x="1553493" y="341769"/>
                    <a:pt x="1553492" y="590327"/>
                    <a:pt x="1553492" y="838886"/>
                  </a:cubicBezTo>
                  <a:cubicBezTo>
                    <a:pt x="1553492" y="890364"/>
                    <a:pt x="1511760" y="932096"/>
                    <a:pt x="1460282" y="932096"/>
                  </a:cubicBezTo>
                  <a:lnTo>
                    <a:pt x="93210" y="932095"/>
                  </a:lnTo>
                  <a:cubicBezTo>
                    <a:pt x="41732" y="932095"/>
                    <a:pt x="0" y="890363"/>
                    <a:pt x="0" y="838885"/>
                  </a:cubicBezTo>
                  <a:lnTo>
                    <a:pt x="0" y="93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450" tIns="84450" rIns="84450" bIns="844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dirty="0"/>
                <a:t>Headcount Sanctioned to TA</a:t>
              </a:r>
              <a:endParaRPr lang="en-US" sz="1100" kern="1200" dirty="0">
                <a:cs typeface="Calibri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7919D9-690A-7373-2876-8C8FC6A9A858}"/>
                </a:ext>
              </a:extLst>
            </p:cNvPr>
            <p:cNvSpPr/>
            <p:nvPr/>
          </p:nvSpPr>
          <p:spPr>
            <a:xfrm>
              <a:off x="635483" y="2339761"/>
              <a:ext cx="385266" cy="329340"/>
            </a:xfrm>
            <a:custGeom>
              <a:avLst/>
              <a:gdLst>
                <a:gd name="connsiteX0" fmla="*/ 0 w 329340"/>
                <a:gd name="connsiteY0" fmla="*/ 77053 h 385266"/>
                <a:gd name="connsiteX1" fmla="*/ 164670 w 329340"/>
                <a:gd name="connsiteY1" fmla="*/ 77053 h 385266"/>
                <a:gd name="connsiteX2" fmla="*/ 164670 w 329340"/>
                <a:gd name="connsiteY2" fmla="*/ 0 h 385266"/>
                <a:gd name="connsiteX3" fmla="*/ 329340 w 329340"/>
                <a:gd name="connsiteY3" fmla="*/ 192633 h 385266"/>
                <a:gd name="connsiteX4" fmla="*/ 164670 w 329340"/>
                <a:gd name="connsiteY4" fmla="*/ 385266 h 385266"/>
                <a:gd name="connsiteX5" fmla="*/ 164670 w 329340"/>
                <a:gd name="connsiteY5" fmla="*/ 308213 h 385266"/>
                <a:gd name="connsiteX6" fmla="*/ 0 w 329340"/>
                <a:gd name="connsiteY6" fmla="*/ 308213 h 385266"/>
                <a:gd name="connsiteX7" fmla="*/ 0 w 329340"/>
                <a:gd name="connsiteY7" fmla="*/ 77053 h 38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340" h="385266">
                  <a:moveTo>
                    <a:pt x="263472" y="0"/>
                  </a:moveTo>
                  <a:lnTo>
                    <a:pt x="263472" y="192633"/>
                  </a:lnTo>
                  <a:lnTo>
                    <a:pt x="329340" y="192633"/>
                  </a:lnTo>
                  <a:lnTo>
                    <a:pt x="164670" y="385266"/>
                  </a:lnTo>
                  <a:lnTo>
                    <a:pt x="0" y="192633"/>
                  </a:lnTo>
                  <a:lnTo>
                    <a:pt x="65868" y="192633"/>
                  </a:lnTo>
                  <a:lnTo>
                    <a:pt x="65868" y="0"/>
                  </a:lnTo>
                  <a:lnTo>
                    <a:pt x="263472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053" tIns="0" rIns="77053" bIns="988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2421C2-F735-CB77-7918-5E548606E19D}"/>
                </a:ext>
              </a:extLst>
            </p:cNvPr>
            <p:cNvSpPr/>
            <p:nvPr/>
          </p:nvSpPr>
          <p:spPr>
            <a:xfrm>
              <a:off x="317995" y="2699992"/>
              <a:ext cx="1214826" cy="678094"/>
            </a:xfrm>
            <a:custGeom>
              <a:avLst/>
              <a:gdLst>
                <a:gd name="connsiteX0" fmla="*/ 0 w 1553492"/>
                <a:gd name="connsiteY0" fmla="*/ 93210 h 932095"/>
                <a:gd name="connsiteX1" fmla="*/ 93210 w 1553492"/>
                <a:gd name="connsiteY1" fmla="*/ 0 h 932095"/>
                <a:gd name="connsiteX2" fmla="*/ 1460283 w 1553492"/>
                <a:gd name="connsiteY2" fmla="*/ 0 h 932095"/>
                <a:gd name="connsiteX3" fmla="*/ 1553493 w 1553492"/>
                <a:gd name="connsiteY3" fmla="*/ 93210 h 932095"/>
                <a:gd name="connsiteX4" fmla="*/ 1553492 w 1553492"/>
                <a:gd name="connsiteY4" fmla="*/ 838886 h 932095"/>
                <a:gd name="connsiteX5" fmla="*/ 1460282 w 1553492"/>
                <a:gd name="connsiteY5" fmla="*/ 932096 h 932095"/>
                <a:gd name="connsiteX6" fmla="*/ 93210 w 1553492"/>
                <a:gd name="connsiteY6" fmla="*/ 932095 h 932095"/>
                <a:gd name="connsiteX7" fmla="*/ 0 w 1553492"/>
                <a:gd name="connsiteY7" fmla="*/ 838885 h 932095"/>
                <a:gd name="connsiteX8" fmla="*/ 0 w 1553492"/>
                <a:gd name="connsiteY8" fmla="*/ 93210 h 93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3492" h="932095">
                  <a:moveTo>
                    <a:pt x="0" y="93210"/>
                  </a:moveTo>
                  <a:cubicBezTo>
                    <a:pt x="0" y="41732"/>
                    <a:pt x="41732" y="0"/>
                    <a:pt x="93210" y="0"/>
                  </a:cubicBezTo>
                  <a:lnTo>
                    <a:pt x="1460283" y="0"/>
                  </a:lnTo>
                  <a:cubicBezTo>
                    <a:pt x="1511761" y="0"/>
                    <a:pt x="1553493" y="41732"/>
                    <a:pt x="1553493" y="93210"/>
                  </a:cubicBezTo>
                  <a:cubicBezTo>
                    <a:pt x="1553493" y="341769"/>
                    <a:pt x="1553492" y="590327"/>
                    <a:pt x="1553492" y="838886"/>
                  </a:cubicBezTo>
                  <a:cubicBezTo>
                    <a:pt x="1553492" y="890364"/>
                    <a:pt x="1511760" y="932096"/>
                    <a:pt x="1460282" y="932096"/>
                  </a:cubicBezTo>
                  <a:lnTo>
                    <a:pt x="93210" y="932095"/>
                  </a:lnTo>
                  <a:cubicBezTo>
                    <a:pt x="41732" y="932095"/>
                    <a:pt x="0" y="890363"/>
                    <a:pt x="0" y="838885"/>
                  </a:cubicBezTo>
                  <a:lnTo>
                    <a:pt x="0" y="93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450" tIns="84450" rIns="84450" bIns="8445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/>
                <a:t>TA Connects with Stakeholders for JD alignment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08909A-1A1C-85E9-D2AD-B4B02B3A74C6}"/>
                </a:ext>
              </a:extLst>
            </p:cNvPr>
            <p:cNvSpPr/>
            <p:nvPr/>
          </p:nvSpPr>
          <p:spPr>
            <a:xfrm>
              <a:off x="1617632" y="2802180"/>
              <a:ext cx="329340" cy="385266"/>
            </a:xfrm>
            <a:custGeom>
              <a:avLst/>
              <a:gdLst>
                <a:gd name="connsiteX0" fmla="*/ 0 w 329340"/>
                <a:gd name="connsiteY0" fmla="*/ 77053 h 385266"/>
                <a:gd name="connsiteX1" fmla="*/ 164670 w 329340"/>
                <a:gd name="connsiteY1" fmla="*/ 77053 h 385266"/>
                <a:gd name="connsiteX2" fmla="*/ 164670 w 329340"/>
                <a:gd name="connsiteY2" fmla="*/ 0 h 385266"/>
                <a:gd name="connsiteX3" fmla="*/ 329340 w 329340"/>
                <a:gd name="connsiteY3" fmla="*/ 192633 h 385266"/>
                <a:gd name="connsiteX4" fmla="*/ 164670 w 329340"/>
                <a:gd name="connsiteY4" fmla="*/ 385266 h 385266"/>
                <a:gd name="connsiteX5" fmla="*/ 164670 w 329340"/>
                <a:gd name="connsiteY5" fmla="*/ 308213 h 385266"/>
                <a:gd name="connsiteX6" fmla="*/ 0 w 329340"/>
                <a:gd name="connsiteY6" fmla="*/ 308213 h 385266"/>
                <a:gd name="connsiteX7" fmla="*/ 0 w 329340"/>
                <a:gd name="connsiteY7" fmla="*/ 77053 h 38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340" h="385266">
                  <a:moveTo>
                    <a:pt x="0" y="77053"/>
                  </a:moveTo>
                  <a:lnTo>
                    <a:pt x="164670" y="77053"/>
                  </a:lnTo>
                  <a:lnTo>
                    <a:pt x="164670" y="0"/>
                  </a:lnTo>
                  <a:lnTo>
                    <a:pt x="329340" y="192633"/>
                  </a:lnTo>
                  <a:lnTo>
                    <a:pt x="164670" y="385266"/>
                  </a:lnTo>
                  <a:lnTo>
                    <a:pt x="164670" y="308213"/>
                  </a:lnTo>
                  <a:lnTo>
                    <a:pt x="0" y="308213"/>
                  </a:lnTo>
                  <a:lnTo>
                    <a:pt x="0" y="7705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7053" rIns="98802" bIns="77053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31640C2-066C-76E6-F9FA-1199136E531D}"/>
                </a:ext>
              </a:extLst>
            </p:cNvPr>
            <p:cNvSpPr/>
            <p:nvPr/>
          </p:nvSpPr>
          <p:spPr>
            <a:xfrm>
              <a:off x="1963717" y="2624464"/>
              <a:ext cx="1172493" cy="582845"/>
            </a:xfrm>
            <a:custGeom>
              <a:avLst/>
              <a:gdLst>
                <a:gd name="connsiteX0" fmla="*/ 0 w 1553492"/>
                <a:gd name="connsiteY0" fmla="*/ 93210 h 932095"/>
                <a:gd name="connsiteX1" fmla="*/ 93210 w 1553492"/>
                <a:gd name="connsiteY1" fmla="*/ 0 h 932095"/>
                <a:gd name="connsiteX2" fmla="*/ 1460283 w 1553492"/>
                <a:gd name="connsiteY2" fmla="*/ 0 h 932095"/>
                <a:gd name="connsiteX3" fmla="*/ 1553493 w 1553492"/>
                <a:gd name="connsiteY3" fmla="*/ 93210 h 932095"/>
                <a:gd name="connsiteX4" fmla="*/ 1553492 w 1553492"/>
                <a:gd name="connsiteY4" fmla="*/ 838886 h 932095"/>
                <a:gd name="connsiteX5" fmla="*/ 1460282 w 1553492"/>
                <a:gd name="connsiteY5" fmla="*/ 932096 h 932095"/>
                <a:gd name="connsiteX6" fmla="*/ 93210 w 1553492"/>
                <a:gd name="connsiteY6" fmla="*/ 932095 h 932095"/>
                <a:gd name="connsiteX7" fmla="*/ 0 w 1553492"/>
                <a:gd name="connsiteY7" fmla="*/ 838885 h 932095"/>
                <a:gd name="connsiteX8" fmla="*/ 0 w 1553492"/>
                <a:gd name="connsiteY8" fmla="*/ 93210 h 93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3492" h="932095">
                  <a:moveTo>
                    <a:pt x="0" y="93210"/>
                  </a:moveTo>
                  <a:cubicBezTo>
                    <a:pt x="0" y="41732"/>
                    <a:pt x="41732" y="0"/>
                    <a:pt x="93210" y="0"/>
                  </a:cubicBezTo>
                  <a:lnTo>
                    <a:pt x="1460283" y="0"/>
                  </a:lnTo>
                  <a:cubicBezTo>
                    <a:pt x="1511761" y="0"/>
                    <a:pt x="1553493" y="41732"/>
                    <a:pt x="1553493" y="93210"/>
                  </a:cubicBezTo>
                  <a:cubicBezTo>
                    <a:pt x="1553493" y="341769"/>
                    <a:pt x="1553492" y="590327"/>
                    <a:pt x="1553492" y="838886"/>
                  </a:cubicBezTo>
                  <a:cubicBezTo>
                    <a:pt x="1553492" y="890364"/>
                    <a:pt x="1511760" y="932096"/>
                    <a:pt x="1460282" y="932096"/>
                  </a:cubicBezTo>
                  <a:lnTo>
                    <a:pt x="93210" y="932095"/>
                  </a:lnTo>
                  <a:cubicBezTo>
                    <a:pt x="41732" y="932095"/>
                    <a:pt x="0" y="890363"/>
                    <a:pt x="0" y="838885"/>
                  </a:cubicBezTo>
                  <a:lnTo>
                    <a:pt x="0" y="93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450" tIns="84450" rIns="84450" bIns="844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dirty="0"/>
                <a:t>Job Description Shared with teams</a:t>
              </a:r>
              <a:endParaRPr lang="en-US" sz="1100" kern="1200" dirty="0">
                <a:cs typeface="Calibri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359EA0-650C-D3C4-8B9C-55F20595171D}"/>
                </a:ext>
              </a:extLst>
            </p:cNvPr>
            <p:cNvSpPr/>
            <p:nvPr/>
          </p:nvSpPr>
          <p:spPr>
            <a:xfrm>
              <a:off x="2391795" y="3297176"/>
              <a:ext cx="385266" cy="329340"/>
            </a:xfrm>
            <a:custGeom>
              <a:avLst/>
              <a:gdLst>
                <a:gd name="connsiteX0" fmla="*/ 0 w 329340"/>
                <a:gd name="connsiteY0" fmla="*/ 77053 h 385266"/>
                <a:gd name="connsiteX1" fmla="*/ 164670 w 329340"/>
                <a:gd name="connsiteY1" fmla="*/ 77053 h 385266"/>
                <a:gd name="connsiteX2" fmla="*/ 164670 w 329340"/>
                <a:gd name="connsiteY2" fmla="*/ 0 h 385266"/>
                <a:gd name="connsiteX3" fmla="*/ 329340 w 329340"/>
                <a:gd name="connsiteY3" fmla="*/ 192633 h 385266"/>
                <a:gd name="connsiteX4" fmla="*/ 164670 w 329340"/>
                <a:gd name="connsiteY4" fmla="*/ 385266 h 385266"/>
                <a:gd name="connsiteX5" fmla="*/ 164670 w 329340"/>
                <a:gd name="connsiteY5" fmla="*/ 308213 h 385266"/>
                <a:gd name="connsiteX6" fmla="*/ 0 w 329340"/>
                <a:gd name="connsiteY6" fmla="*/ 308213 h 385266"/>
                <a:gd name="connsiteX7" fmla="*/ 0 w 329340"/>
                <a:gd name="connsiteY7" fmla="*/ 77053 h 38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340" h="385266">
                  <a:moveTo>
                    <a:pt x="263472" y="0"/>
                  </a:moveTo>
                  <a:lnTo>
                    <a:pt x="263472" y="192633"/>
                  </a:lnTo>
                  <a:lnTo>
                    <a:pt x="329340" y="192633"/>
                  </a:lnTo>
                  <a:lnTo>
                    <a:pt x="164670" y="385266"/>
                  </a:lnTo>
                  <a:lnTo>
                    <a:pt x="0" y="192633"/>
                  </a:lnTo>
                  <a:lnTo>
                    <a:pt x="65868" y="192633"/>
                  </a:lnTo>
                  <a:lnTo>
                    <a:pt x="65868" y="0"/>
                  </a:lnTo>
                  <a:lnTo>
                    <a:pt x="263472" y="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053" tIns="0" rIns="77053" bIns="988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EE5E05-6164-A280-F0B2-93B8F20D3E8D}"/>
                </a:ext>
              </a:extLst>
            </p:cNvPr>
            <p:cNvSpPr/>
            <p:nvPr/>
          </p:nvSpPr>
          <p:spPr>
            <a:xfrm>
              <a:off x="1995891" y="3689752"/>
              <a:ext cx="1235993" cy="540512"/>
            </a:xfrm>
            <a:custGeom>
              <a:avLst/>
              <a:gdLst>
                <a:gd name="connsiteX0" fmla="*/ 0 w 1553492"/>
                <a:gd name="connsiteY0" fmla="*/ 93210 h 932095"/>
                <a:gd name="connsiteX1" fmla="*/ 93210 w 1553492"/>
                <a:gd name="connsiteY1" fmla="*/ 0 h 932095"/>
                <a:gd name="connsiteX2" fmla="*/ 1460283 w 1553492"/>
                <a:gd name="connsiteY2" fmla="*/ 0 h 932095"/>
                <a:gd name="connsiteX3" fmla="*/ 1553493 w 1553492"/>
                <a:gd name="connsiteY3" fmla="*/ 93210 h 932095"/>
                <a:gd name="connsiteX4" fmla="*/ 1553492 w 1553492"/>
                <a:gd name="connsiteY4" fmla="*/ 838886 h 932095"/>
                <a:gd name="connsiteX5" fmla="*/ 1460282 w 1553492"/>
                <a:gd name="connsiteY5" fmla="*/ 932096 h 932095"/>
                <a:gd name="connsiteX6" fmla="*/ 93210 w 1553492"/>
                <a:gd name="connsiteY6" fmla="*/ 932095 h 932095"/>
                <a:gd name="connsiteX7" fmla="*/ 0 w 1553492"/>
                <a:gd name="connsiteY7" fmla="*/ 838885 h 932095"/>
                <a:gd name="connsiteX8" fmla="*/ 0 w 1553492"/>
                <a:gd name="connsiteY8" fmla="*/ 93210 h 93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3492" h="932095">
                  <a:moveTo>
                    <a:pt x="0" y="93210"/>
                  </a:moveTo>
                  <a:cubicBezTo>
                    <a:pt x="0" y="41732"/>
                    <a:pt x="41732" y="0"/>
                    <a:pt x="93210" y="0"/>
                  </a:cubicBezTo>
                  <a:lnTo>
                    <a:pt x="1460283" y="0"/>
                  </a:lnTo>
                  <a:cubicBezTo>
                    <a:pt x="1511761" y="0"/>
                    <a:pt x="1553493" y="41732"/>
                    <a:pt x="1553493" y="93210"/>
                  </a:cubicBezTo>
                  <a:cubicBezTo>
                    <a:pt x="1553493" y="341769"/>
                    <a:pt x="1553492" y="590327"/>
                    <a:pt x="1553492" y="838886"/>
                  </a:cubicBezTo>
                  <a:cubicBezTo>
                    <a:pt x="1553492" y="890364"/>
                    <a:pt x="1511760" y="932096"/>
                    <a:pt x="1460282" y="932096"/>
                  </a:cubicBezTo>
                  <a:lnTo>
                    <a:pt x="93210" y="932095"/>
                  </a:lnTo>
                  <a:cubicBezTo>
                    <a:pt x="41732" y="932095"/>
                    <a:pt x="0" y="890363"/>
                    <a:pt x="0" y="838885"/>
                  </a:cubicBezTo>
                  <a:lnTo>
                    <a:pt x="0" y="93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450" tIns="84450" rIns="84450" bIns="844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dirty="0"/>
                <a:t>Approval on JD with Band Mapping</a:t>
              </a:r>
              <a:endParaRPr lang="en-US" sz="1100" kern="1200" dirty="0">
                <a:cs typeface="Calibri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E537F54-4D60-BD1F-5333-D41216BC0276}"/>
                </a:ext>
              </a:extLst>
            </p:cNvPr>
            <p:cNvSpPr/>
            <p:nvPr/>
          </p:nvSpPr>
          <p:spPr>
            <a:xfrm>
              <a:off x="1597277" y="3792564"/>
              <a:ext cx="329341" cy="385266"/>
            </a:xfrm>
            <a:custGeom>
              <a:avLst/>
              <a:gdLst>
                <a:gd name="connsiteX0" fmla="*/ 0 w 329340"/>
                <a:gd name="connsiteY0" fmla="*/ 77053 h 385266"/>
                <a:gd name="connsiteX1" fmla="*/ 164670 w 329340"/>
                <a:gd name="connsiteY1" fmla="*/ 77053 h 385266"/>
                <a:gd name="connsiteX2" fmla="*/ 164670 w 329340"/>
                <a:gd name="connsiteY2" fmla="*/ 0 h 385266"/>
                <a:gd name="connsiteX3" fmla="*/ 329340 w 329340"/>
                <a:gd name="connsiteY3" fmla="*/ 192633 h 385266"/>
                <a:gd name="connsiteX4" fmla="*/ 164670 w 329340"/>
                <a:gd name="connsiteY4" fmla="*/ 385266 h 385266"/>
                <a:gd name="connsiteX5" fmla="*/ 164670 w 329340"/>
                <a:gd name="connsiteY5" fmla="*/ 308213 h 385266"/>
                <a:gd name="connsiteX6" fmla="*/ 0 w 329340"/>
                <a:gd name="connsiteY6" fmla="*/ 308213 h 385266"/>
                <a:gd name="connsiteX7" fmla="*/ 0 w 329340"/>
                <a:gd name="connsiteY7" fmla="*/ 77053 h 38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340" h="385266">
                  <a:moveTo>
                    <a:pt x="329340" y="308213"/>
                  </a:moveTo>
                  <a:lnTo>
                    <a:pt x="164670" y="308213"/>
                  </a:lnTo>
                  <a:lnTo>
                    <a:pt x="164670" y="385266"/>
                  </a:lnTo>
                  <a:lnTo>
                    <a:pt x="0" y="192633"/>
                  </a:lnTo>
                  <a:lnTo>
                    <a:pt x="164670" y="0"/>
                  </a:lnTo>
                  <a:lnTo>
                    <a:pt x="164670" y="77053"/>
                  </a:lnTo>
                  <a:lnTo>
                    <a:pt x="329340" y="77053"/>
                  </a:lnTo>
                  <a:lnTo>
                    <a:pt x="329340" y="30821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8802" tIns="77053" rIns="1" bIns="7705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F9F701-0903-9EA8-2E60-98A321B46F57}"/>
                </a:ext>
              </a:extLst>
            </p:cNvPr>
            <p:cNvSpPr/>
            <p:nvPr/>
          </p:nvSpPr>
          <p:spPr>
            <a:xfrm>
              <a:off x="274217" y="3690575"/>
              <a:ext cx="1278326" cy="508762"/>
            </a:xfrm>
            <a:custGeom>
              <a:avLst/>
              <a:gdLst>
                <a:gd name="connsiteX0" fmla="*/ 0 w 1553492"/>
                <a:gd name="connsiteY0" fmla="*/ 93210 h 932095"/>
                <a:gd name="connsiteX1" fmla="*/ 93210 w 1553492"/>
                <a:gd name="connsiteY1" fmla="*/ 0 h 932095"/>
                <a:gd name="connsiteX2" fmla="*/ 1460283 w 1553492"/>
                <a:gd name="connsiteY2" fmla="*/ 0 h 932095"/>
                <a:gd name="connsiteX3" fmla="*/ 1553493 w 1553492"/>
                <a:gd name="connsiteY3" fmla="*/ 93210 h 932095"/>
                <a:gd name="connsiteX4" fmla="*/ 1553492 w 1553492"/>
                <a:gd name="connsiteY4" fmla="*/ 838886 h 932095"/>
                <a:gd name="connsiteX5" fmla="*/ 1460282 w 1553492"/>
                <a:gd name="connsiteY5" fmla="*/ 932096 h 932095"/>
                <a:gd name="connsiteX6" fmla="*/ 93210 w 1553492"/>
                <a:gd name="connsiteY6" fmla="*/ 932095 h 932095"/>
                <a:gd name="connsiteX7" fmla="*/ 0 w 1553492"/>
                <a:gd name="connsiteY7" fmla="*/ 838885 h 932095"/>
                <a:gd name="connsiteX8" fmla="*/ 0 w 1553492"/>
                <a:gd name="connsiteY8" fmla="*/ 93210 h 93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3492" h="932095">
                  <a:moveTo>
                    <a:pt x="0" y="93210"/>
                  </a:moveTo>
                  <a:cubicBezTo>
                    <a:pt x="0" y="41732"/>
                    <a:pt x="41732" y="0"/>
                    <a:pt x="93210" y="0"/>
                  </a:cubicBezTo>
                  <a:lnTo>
                    <a:pt x="1460283" y="0"/>
                  </a:lnTo>
                  <a:cubicBezTo>
                    <a:pt x="1511761" y="0"/>
                    <a:pt x="1553493" y="41732"/>
                    <a:pt x="1553493" y="93210"/>
                  </a:cubicBezTo>
                  <a:cubicBezTo>
                    <a:pt x="1553493" y="341769"/>
                    <a:pt x="1553492" y="590327"/>
                    <a:pt x="1553492" y="838886"/>
                  </a:cubicBezTo>
                  <a:cubicBezTo>
                    <a:pt x="1553492" y="890364"/>
                    <a:pt x="1511760" y="932096"/>
                    <a:pt x="1460282" y="932096"/>
                  </a:cubicBezTo>
                  <a:lnTo>
                    <a:pt x="93210" y="932095"/>
                  </a:lnTo>
                  <a:cubicBezTo>
                    <a:pt x="41732" y="932095"/>
                    <a:pt x="0" y="890363"/>
                    <a:pt x="0" y="838885"/>
                  </a:cubicBezTo>
                  <a:lnTo>
                    <a:pt x="0" y="93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450" tIns="84450" rIns="84450" bIns="844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dirty="0"/>
                <a:t>Recruitment Process Begins</a:t>
              </a:r>
              <a:endParaRPr lang="en-US" sz="1100" kern="1200" dirty="0">
                <a:cs typeface="Calibri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619F8F-AFE7-6185-8DF8-9DAEC4E1E7CA}"/>
              </a:ext>
            </a:extLst>
          </p:cNvPr>
          <p:cNvGrpSpPr/>
          <p:nvPr/>
        </p:nvGrpSpPr>
        <p:grpSpPr>
          <a:xfrm>
            <a:off x="9563208" y="544"/>
            <a:ext cx="2526702" cy="263196"/>
            <a:chOff x="5246254" y="906128"/>
            <a:chExt cx="2526702" cy="21035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662B510-57F9-56B0-5BD3-331FE57644BA}"/>
                </a:ext>
              </a:extLst>
            </p:cNvPr>
            <p:cNvSpPr/>
            <p:nvPr/>
          </p:nvSpPr>
          <p:spPr>
            <a:xfrm>
              <a:off x="5246254" y="906128"/>
              <a:ext cx="640080" cy="202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Outlook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C1D132B-F0CE-3577-E1EE-AFBCDC40D846}"/>
                </a:ext>
              </a:extLst>
            </p:cNvPr>
            <p:cNvSpPr/>
            <p:nvPr/>
          </p:nvSpPr>
          <p:spPr>
            <a:xfrm>
              <a:off x="5886334" y="906128"/>
              <a:ext cx="640080" cy="2022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30" tIns="76830" rIns="76830" bIns="768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/>
                  </a:solidFill>
                </a:rPr>
                <a:t>Excel/PBI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2A265FC-A2F6-B165-71C3-A00A9D968342}"/>
                </a:ext>
              </a:extLst>
            </p:cNvPr>
            <p:cNvSpPr/>
            <p:nvPr/>
          </p:nvSpPr>
          <p:spPr>
            <a:xfrm>
              <a:off x="6516254" y="914248"/>
              <a:ext cx="650240" cy="2022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30" tIns="76830" rIns="76830" bIns="768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ysClr val="windowText" lastClr="000000"/>
                  </a:solidFill>
                </a:rPr>
                <a:t>Workday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E804E36-5B21-93CE-749D-6D84B9F40030}"/>
                </a:ext>
              </a:extLst>
            </p:cNvPr>
            <p:cNvSpPr/>
            <p:nvPr/>
          </p:nvSpPr>
          <p:spPr>
            <a:xfrm>
              <a:off x="7132876" y="914248"/>
              <a:ext cx="640080" cy="2022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Other</a:t>
              </a: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F7B9D99-00B0-217E-993D-2BDFEE2F37E3}"/>
              </a:ext>
            </a:extLst>
          </p:cNvPr>
          <p:cNvSpPr/>
          <p:nvPr/>
        </p:nvSpPr>
        <p:spPr>
          <a:xfrm>
            <a:off x="176601" y="4357773"/>
            <a:ext cx="1200333" cy="60545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Share JD with Vendors</a:t>
            </a:r>
            <a:endParaRPr lang="en-US" sz="1100" kern="1200" dirty="0">
              <a:cs typeface="Calibri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6D8DF-C081-2A20-B290-D0963AFC9592}"/>
              </a:ext>
            </a:extLst>
          </p:cNvPr>
          <p:cNvSpPr/>
          <p:nvPr/>
        </p:nvSpPr>
        <p:spPr>
          <a:xfrm rot="5400000">
            <a:off x="568842" y="3958433"/>
            <a:ext cx="329340" cy="385266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0" y="77053"/>
                </a:moveTo>
                <a:lnTo>
                  <a:pt x="164670" y="77053"/>
                </a:lnTo>
                <a:lnTo>
                  <a:pt x="164670" y="0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164670" y="308213"/>
                </a:lnTo>
                <a:lnTo>
                  <a:pt x="0" y="308213"/>
                </a:lnTo>
                <a:lnTo>
                  <a:pt x="0" y="7705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053" rIns="98802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394B85-228C-636C-D84A-46C3AFB9EDE8}"/>
              </a:ext>
            </a:extLst>
          </p:cNvPr>
          <p:cNvSpPr/>
          <p:nvPr/>
        </p:nvSpPr>
        <p:spPr>
          <a:xfrm>
            <a:off x="1883477" y="4189792"/>
            <a:ext cx="1207805" cy="606504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/>
              <a:t>Receive application from Vendors (Agencies)</a:t>
            </a:r>
            <a:endParaRPr lang="en-US" sz="1100" kern="1200" dirty="0">
              <a:cs typeface="Calibri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7FD57BB-7C93-DB20-975A-F6F72858FC96}"/>
              </a:ext>
            </a:extLst>
          </p:cNvPr>
          <p:cNvSpPr/>
          <p:nvPr/>
        </p:nvSpPr>
        <p:spPr>
          <a:xfrm>
            <a:off x="2297737" y="4881828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83D3A4E-3B2D-08F8-3D4E-E97E20DFFAE5}"/>
              </a:ext>
            </a:extLst>
          </p:cNvPr>
          <p:cNvSpPr/>
          <p:nvPr/>
        </p:nvSpPr>
        <p:spPr>
          <a:xfrm>
            <a:off x="1942995" y="5255730"/>
            <a:ext cx="1080978" cy="635140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/>
              <a:t>TA Receive it over Outlook and redirects it over workday</a:t>
            </a:r>
            <a:endParaRPr lang="en-US" sz="1100" kern="1200" dirty="0">
              <a:cs typeface="Calibri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E990AF3-EB0F-AA14-EB77-CE8F42965BE2}"/>
              </a:ext>
            </a:extLst>
          </p:cNvPr>
          <p:cNvSpPr/>
          <p:nvPr/>
        </p:nvSpPr>
        <p:spPr>
          <a:xfrm>
            <a:off x="3590686" y="5087441"/>
            <a:ext cx="1204243" cy="604013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solidFill>
                  <a:schemeClr val="tx1"/>
                </a:solidFill>
              </a:rPr>
              <a:t>TA Starts connecting to the folks who look relevant</a:t>
            </a:r>
            <a:endParaRPr lang="en-US" sz="1100" kern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5595296-A255-0F54-9707-D0721134160D}"/>
              </a:ext>
            </a:extLst>
          </p:cNvPr>
          <p:cNvSpPr/>
          <p:nvPr/>
        </p:nvSpPr>
        <p:spPr>
          <a:xfrm>
            <a:off x="3148379" y="5277634"/>
            <a:ext cx="329340" cy="385266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0" y="77053"/>
                </a:moveTo>
                <a:lnTo>
                  <a:pt x="164670" y="77053"/>
                </a:lnTo>
                <a:lnTo>
                  <a:pt x="164670" y="0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164670" y="308213"/>
                </a:lnTo>
                <a:lnTo>
                  <a:pt x="0" y="308213"/>
                </a:lnTo>
                <a:lnTo>
                  <a:pt x="0" y="7705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053" rIns="98802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0FBE146-428C-8D86-3753-F6D0F9D2F4D8}"/>
              </a:ext>
            </a:extLst>
          </p:cNvPr>
          <p:cNvSpPr/>
          <p:nvPr/>
        </p:nvSpPr>
        <p:spPr>
          <a:xfrm>
            <a:off x="3627142" y="4162176"/>
            <a:ext cx="1189301" cy="497556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tx1"/>
                </a:solidFill>
              </a:rPr>
              <a:t>Vendor updates the application on Workday</a:t>
            </a:r>
            <a:endParaRPr lang="en-US" sz="1100">
              <a:solidFill>
                <a:schemeClr val="tx1"/>
              </a:solidFill>
              <a:cs typeface="Calibri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68E8079-A55E-8483-261C-DFB835520B38}"/>
              </a:ext>
            </a:extLst>
          </p:cNvPr>
          <p:cNvSpPr/>
          <p:nvPr/>
        </p:nvSpPr>
        <p:spPr>
          <a:xfrm>
            <a:off x="3556645" y="6070902"/>
            <a:ext cx="1273967" cy="7415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1"/>
                </a:solidFill>
              </a:rPr>
              <a:t>TA jots the conversation info in Individual Candidate Tracker and validates with JD</a:t>
            </a:r>
            <a:endParaRPr lang="en-US" sz="1050">
              <a:solidFill>
                <a:schemeClr val="tx1"/>
              </a:solidFill>
              <a:cs typeface="Calibri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0C3B30A-4E28-9ADE-D283-1B9A669F548A}"/>
              </a:ext>
            </a:extLst>
          </p:cNvPr>
          <p:cNvSpPr/>
          <p:nvPr/>
        </p:nvSpPr>
        <p:spPr>
          <a:xfrm>
            <a:off x="5167654" y="6158036"/>
            <a:ext cx="1267742" cy="593429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tx1"/>
                </a:solidFill>
              </a:rPr>
              <a:t>TA downloads the candidate profile</a:t>
            </a:r>
            <a:endParaRPr lang="en-US" sz="1100">
              <a:solidFill>
                <a:schemeClr val="tx1"/>
              </a:solidFill>
              <a:cs typeface="Calibri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1261F32-0455-954E-84C7-E44B2531C9A9}"/>
              </a:ext>
            </a:extLst>
          </p:cNvPr>
          <p:cNvSpPr/>
          <p:nvPr/>
        </p:nvSpPr>
        <p:spPr>
          <a:xfrm>
            <a:off x="6800003" y="6166129"/>
            <a:ext cx="1351787" cy="60712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/>
              <a:t>TA shares it with stakeholder/hiring manager</a:t>
            </a:r>
            <a:r>
              <a:rPr lang="en-US" sz="1100" dirty="0"/>
              <a:t> </a:t>
            </a:r>
            <a:endParaRPr lang="en-US" sz="1100" kern="1200" dirty="0">
              <a:cs typeface="Calibri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CEDD62F-3737-22D5-66DD-7E33D202C4CF}"/>
              </a:ext>
            </a:extLst>
          </p:cNvPr>
          <p:cNvSpPr/>
          <p:nvPr/>
        </p:nvSpPr>
        <p:spPr>
          <a:xfrm>
            <a:off x="3967139" y="4727456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854F11B-51DE-9BD9-D64C-A88ADCBF647E}"/>
              </a:ext>
            </a:extLst>
          </p:cNvPr>
          <p:cNvSpPr/>
          <p:nvPr/>
        </p:nvSpPr>
        <p:spPr>
          <a:xfrm>
            <a:off x="5162947" y="698158"/>
            <a:ext cx="1183699" cy="629536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tx1"/>
                </a:solidFill>
              </a:rPr>
              <a:t>Process Job Requisition on Workday by Hiring Manager</a:t>
            </a:r>
            <a:endParaRPr lang="en-US" sz="1100">
              <a:solidFill>
                <a:schemeClr val="tx1"/>
              </a:solidFill>
              <a:cs typeface="Calibri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D6EA2C9-D05F-0253-3CD1-6A05935B8D7F}"/>
              </a:ext>
            </a:extLst>
          </p:cNvPr>
          <p:cNvSpPr/>
          <p:nvPr/>
        </p:nvSpPr>
        <p:spPr>
          <a:xfrm>
            <a:off x="4841317" y="6261494"/>
            <a:ext cx="329340" cy="385266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0" y="77053"/>
                </a:moveTo>
                <a:lnTo>
                  <a:pt x="164670" y="77053"/>
                </a:lnTo>
                <a:lnTo>
                  <a:pt x="164670" y="0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164670" y="308213"/>
                </a:lnTo>
                <a:lnTo>
                  <a:pt x="0" y="308213"/>
                </a:lnTo>
                <a:lnTo>
                  <a:pt x="0" y="7705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053" rIns="98802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C4890D8-8181-C873-780A-87FCDCBA67F3}"/>
              </a:ext>
            </a:extLst>
          </p:cNvPr>
          <p:cNvSpPr/>
          <p:nvPr/>
        </p:nvSpPr>
        <p:spPr>
          <a:xfrm>
            <a:off x="5102187" y="1819639"/>
            <a:ext cx="1244660" cy="631628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tx1"/>
                </a:solidFill>
              </a:rPr>
              <a:t>Requisition comes to Primary Recruiter (TA) and Posts it</a:t>
            </a:r>
            <a:endParaRPr lang="en-US" sz="1100">
              <a:solidFill>
                <a:schemeClr val="tx1"/>
              </a:solidFill>
              <a:cs typeface="Calibri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96FF50B-E9B6-B3BA-1038-D10BB5DF64EF}"/>
              </a:ext>
            </a:extLst>
          </p:cNvPr>
          <p:cNvSpPr/>
          <p:nvPr/>
        </p:nvSpPr>
        <p:spPr>
          <a:xfrm>
            <a:off x="5162848" y="4010972"/>
            <a:ext cx="1194904" cy="629536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tx1"/>
                </a:solidFill>
              </a:rPr>
              <a:t>JD will get listed on 3rd Party Portals</a:t>
            </a:r>
            <a:endParaRPr lang="en-US" sz="1100">
              <a:solidFill>
                <a:schemeClr val="tx1"/>
              </a:solidFill>
              <a:cs typeface="Calibri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FAE95CA-4C6E-2FE4-24AE-63EAD11EC305}"/>
              </a:ext>
            </a:extLst>
          </p:cNvPr>
          <p:cNvSpPr/>
          <p:nvPr/>
        </p:nvSpPr>
        <p:spPr>
          <a:xfrm>
            <a:off x="5162200" y="2884260"/>
            <a:ext cx="1206111" cy="607124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tx1"/>
                </a:solidFill>
              </a:rPr>
              <a:t>Candidate Applies on 3rd PP and redirects to workday</a:t>
            </a:r>
            <a:endParaRPr lang="en-US" sz="1100">
              <a:solidFill>
                <a:schemeClr val="tx1"/>
              </a:solidFill>
              <a:cs typeface="Calibri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94DF0ED7-1C6A-1E0E-401A-DC05EC04B90E}"/>
              </a:ext>
            </a:extLst>
          </p:cNvPr>
          <p:cNvSpPr/>
          <p:nvPr/>
        </p:nvSpPr>
        <p:spPr>
          <a:xfrm>
            <a:off x="5161751" y="5103977"/>
            <a:ext cx="1194904" cy="618330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tx1"/>
                </a:solidFill>
              </a:rPr>
              <a:t>TA Connects with Stakeholders for Candidate profile alignment</a:t>
            </a:r>
            <a:endParaRPr lang="en-US" sz="1100">
              <a:solidFill>
                <a:schemeClr val="tx1"/>
              </a:solidFill>
              <a:cs typeface="Calibri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4AA7318-B9EE-15C7-16E4-A875E11A8855}"/>
              </a:ext>
            </a:extLst>
          </p:cNvPr>
          <p:cNvSpPr/>
          <p:nvPr/>
        </p:nvSpPr>
        <p:spPr>
          <a:xfrm>
            <a:off x="4770054" y="5194210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E97F122-4909-BE96-68CE-FD294C9FA7A3}"/>
              </a:ext>
            </a:extLst>
          </p:cNvPr>
          <p:cNvSpPr/>
          <p:nvPr/>
        </p:nvSpPr>
        <p:spPr>
          <a:xfrm>
            <a:off x="5557807" y="3571405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4FDD354-A7C7-4842-BA3B-395A582F925F}"/>
              </a:ext>
            </a:extLst>
          </p:cNvPr>
          <p:cNvSpPr/>
          <p:nvPr/>
        </p:nvSpPr>
        <p:spPr>
          <a:xfrm>
            <a:off x="5557905" y="4711026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0893DBD-8807-777A-4C50-BAF46D3CA8D6}"/>
              </a:ext>
            </a:extLst>
          </p:cNvPr>
          <p:cNvSpPr/>
          <p:nvPr/>
        </p:nvSpPr>
        <p:spPr>
          <a:xfrm>
            <a:off x="6788427" y="5027992"/>
            <a:ext cx="1262141" cy="68556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/>
              <a:t>Receives affirmation from </a:t>
            </a:r>
            <a:r>
              <a:rPr lang="en-US" sz="1100" kern="1200" dirty="0"/>
              <a:t>stakeholder/hiring manager</a:t>
            </a:r>
            <a:r>
              <a:rPr lang="en-US" sz="1100" dirty="0"/>
              <a:t> </a:t>
            </a:r>
            <a:endParaRPr lang="en-US" sz="1100" dirty="0">
              <a:cs typeface="Calibri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D729E08-E58D-3872-A6A8-D42306DDC4CC}"/>
              </a:ext>
            </a:extLst>
          </p:cNvPr>
          <p:cNvSpPr/>
          <p:nvPr/>
        </p:nvSpPr>
        <p:spPr>
          <a:xfrm>
            <a:off x="6840175" y="4146764"/>
            <a:ext cx="1273346" cy="495067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rgbClr val="000000"/>
                </a:solidFill>
              </a:rPr>
              <a:t>TA moves the candidate to Interview round</a:t>
            </a:r>
            <a:endParaRPr lang="en-US" sz="11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6142EA9-842B-FDEE-E41A-298D7546FB55}"/>
              </a:ext>
            </a:extLst>
          </p:cNvPr>
          <p:cNvSpPr/>
          <p:nvPr/>
        </p:nvSpPr>
        <p:spPr>
          <a:xfrm>
            <a:off x="6876930" y="3143072"/>
            <a:ext cx="1206112" cy="58471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bg1"/>
                </a:solidFill>
              </a:rPr>
              <a:t>TA schedules interview and sets up a calendar</a:t>
            </a:r>
            <a:endParaRPr lang="en-US" sz="1100">
              <a:solidFill>
                <a:schemeClr val="bg1"/>
              </a:solidFill>
              <a:cs typeface="Calibri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A0AAF814-8F53-6C27-DC49-894837925C36}"/>
              </a:ext>
            </a:extLst>
          </p:cNvPr>
          <p:cNvSpPr/>
          <p:nvPr/>
        </p:nvSpPr>
        <p:spPr>
          <a:xfrm>
            <a:off x="8375436" y="914833"/>
            <a:ext cx="1259599" cy="72127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/>
              <a:t>TA schedules as many rounds of interviews needed</a:t>
            </a:r>
            <a:endParaRPr lang="en-US" sz="1100" dirty="0">
              <a:cs typeface="Calibri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AB52738-52CF-B184-B3E6-7F388FE85327}"/>
              </a:ext>
            </a:extLst>
          </p:cNvPr>
          <p:cNvCxnSpPr>
            <a:cxnSpLocks/>
          </p:cNvCxnSpPr>
          <p:nvPr/>
        </p:nvCxnSpPr>
        <p:spPr>
          <a:xfrm flipV="1">
            <a:off x="7468035" y="1356345"/>
            <a:ext cx="841556" cy="816239"/>
          </a:xfrm>
          <a:prstGeom prst="bentConnector3">
            <a:avLst>
              <a:gd name="adj1" fmla="val -1844"/>
            </a:avLst>
          </a:prstGeom>
          <a:ln w="76200">
            <a:solidFill>
              <a:srgbClr val="B0C4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iamond 95">
            <a:extLst>
              <a:ext uri="{FF2B5EF4-FFF2-40B4-BE49-F238E27FC236}">
                <a16:creationId xmlns:a16="http://schemas.microsoft.com/office/drawing/2014/main" id="{C038B861-306D-C68E-F41F-0F051EEFD8D5}"/>
              </a:ext>
            </a:extLst>
          </p:cNvPr>
          <p:cNvSpPr/>
          <p:nvPr/>
        </p:nvSpPr>
        <p:spPr>
          <a:xfrm>
            <a:off x="8637940" y="2126274"/>
            <a:ext cx="1010644" cy="71185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 Checks Feedback</a:t>
            </a:r>
            <a:endParaRPr lang="en-US" sz="1000">
              <a:solidFill>
                <a:schemeClr val="tx1"/>
              </a:solidFill>
              <a:cs typeface="Calibri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B0E04386-0F8F-9D96-1C5F-E6300B46BC2D}"/>
              </a:ext>
            </a:extLst>
          </p:cNvPr>
          <p:cNvSpPr/>
          <p:nvPr/>
        </p:nvSpPr>
        <p:spPr>
          <a:xfrm>
            <a:off x="8955877" y="1763821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1BD9609-3583-1863-3C2B-5A49723041EA}"/>
              </a:ext>
            </a:extLst>
          </p:cNvPr>
          <p:cNvSpPr/>
          <p:nvPr/>
        </p:nvSpPr>
        <p:spPr>
          <a:xfrm>
            <a:off x="8960060" y="2896063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670ABA81-B019-EE79-AD4E-EBC87149278E}"/>
              </a:ext>
            </a:extLst>
          </p:cNvPr>
          <p:cNvSpPr/>
          <p:nvPr/>
        </p:nvSpPr>
        <p:spPr>
          <a:xfrm>
            <a:off x="8617502" y="3221702"/>
            <a:ext cx="1138875" cy="707978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/>
              <a:t>Pass: TA reaches over outlook and requests details/docs</a:t>
            </a:r>
            <a:endParaRPr lang="en-US" sz="1100" dirty="0">
              <a:cs typeface="Calibri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9291076-5BE5-45D2-9071-2948F467AC34}"/>
              </a:ext>
            </a:extLst>
          </p:cNvPr>
          <p:cNvSpPr/>
          <p:nvPr/>
        </p:nvSpPr>
        <p:spPr>
          <a:xfrm>
            <a:off x="8551090" y="4359511"/>
            <a:ext cx="1262140" cy="60712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/>
              <a:t>Doc validations and Offer Negotiations</a:t>
            </a:r>
            <a:endParaRPr lang="en-US" sz="1100" dirty="0">
              <a:cs typeface="Calibri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44EAFCB-526E-355E-3DEB-4B0ED71EE10B}"/>
              </a:ext>
            </a:extLst>
          </p:cNvPr>
          <p:cNvSpPr/>
          <p:nvPr/>
        </p:nvSpPr>
        <p:spPr>
          <a:xfrm>
            <a:off x="8552038" y="5317646"/>
            <a:ext cx="1259302" cy="510754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/>
              <a:t>Approval on hiring manager</a:t>
            </a:r>
            <a:endParaRPr lang="en-US" sz="1100" dirty="0">
              <a:cs typeface="Calibri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29C6861A-20A6-8EEA-C619-6345265EBD22}"/>
              </a:ext>
            </a:extLst>
          </p:cNvPr>
          <p:cNvSpPr/>
          <p:nvPr/>
        </p:nvSpPr>
        <p:spPr>
          <a:xfrm>
            <a:off x="8379990" y="6239522"/>
            <a:ext cx="1741752" cy="519123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tx1"/>
                </a:solidFill>
              </a:rPr>
              <a:t>TA updates it over workday and releases OL. ‘Ready to Hire’ if Accepted.</a:t>
            </a:r>
            <a:endParaRPr lang="en-US" sz="1100">
              <a:solidFill>
                <a:schemeClr val="tx1"/>
              </a:solidFill>
              <a:cs typeface="Calibri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13D0FA44-D086-21EB-F750-4FEBDA256927}"/>
              </a:ext>
            </a:extLst>
          </p:cNvPr>
          <p:cNvSpPr/>
          <p:nvPr/>
        </p:nvSpPr>
        <p:spPr>
          <a:xfrm>
            <a:off x="9013398" y="4025017"/>
            <a:ext cx="329238" cy="329339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23668A11-5E24-01C8-4FF8-F02B65C993F9}"/>
              </a:ext>
            </a:extLst>
          </p:cNvPr>
          <p:cNvSpPr/>
          <p:nvPr/>
        </p:nvSpPr>
        <p:spPr>
          <a:xfrm>
            <a:off x="10117375" y="2204079"/>
            <a:ext cx="1026816" cy="528683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tx1"/>
                </a:solidFill>
              </a:rPr>
              <a:t>TA Dispose off the candidate if rejected</a:t>
            </a:r>
            <a:endParaRPr lang="en-US" sz="1100">
              <a:solidFill>
                <a:schemeClr val="tx1"/>
              </a:solidFill>
              <a:cs typeface="Calibri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DBE3EF0-3085-A0E9-D544-C03774199A4F}"/>
              </a:ext>
            </a:extLst>
          </p:cNvPr>
          <p:cNvSpPr/>
          <p:nvPr/>
        </p:nvSpPr>
        <p:spPr>
          <a:xfrm>
            <a:off x="10121507" y="5577695"/>
            <a:ext cx="1578147" cy="719183"/>
          </a:xfrm>
          <a:prstGeom prst="ellipse">
            <a:avLst/>
          </a:prstGeom>
          <a:solidFill>
            <a:srgbClr val="FFBF6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tx1"/>
                </a:solidFill>
              </a:rPr>
              <a:t>TA gets all relevant workday data/list</a:t>
            </a:r>
            <a:endParaRPr lang="en-US" sz="1100">
              <a:solidFill>
                <a:schemeClr val="tx1"/>
              </a:solidFill>
              <a:cs typeface="Calibri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437C2696-15A7-572A-2F6E-48B6C94FD20E}"/>
              </a:ext>
            </a:extLst>
          </p:cNvPr>
          <p:cNvSpPr/>
          <p:nvPr/>
        </p:nvSpPr>
        <p:spPr>
          <a:xfrm>
            <a:off x="10212945" y="4607027"/>
            <a:ext cx="1079261" cy="60503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1"/>
                </a:solidFill>
              </a:rPr>
              <a:t>ALL</a:t>
            </a:r>
            <a:r>
              <a:rPr lang="en-US" sz="1100" dirty="0">
                <a:solidFill>
                  <a:schemeClr val="tx1"/>
                </a:solidFill>
              </a:rPr>
              <a:t> TA feeds all these info to Master Tracker</a:t>
            </a:r>
            <a:endParaRPr lang="en-US" sz="1100">
              <a:solidFill>
                <a:schemeClr val="tx1"/>
              </a:solidFill>
              <a:cs typeface="Calibri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360FD6B-DC96-D1E2-5C9E-B1F7E435D090}"/>
              </a:ext>
            </a:extLst>
          </p:cNvPr>
          <p:cNvSpPr/>
          <p:nvPr/>
        </p:nvSpPr>
        <p:spPr>
          <a:xfrm>
            <a:off x="10062339" y="3322291"/>
            <a:ext cx="1190272" cy="836173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/>
                </a:solidFill>
              </a:rPr>
              <a:t>TA process the tracker, downloads it and manually feeds to Power BI dashboard - Weekly</a:t>
            </a:r>
            <a:endParaRPr lang="en-US" sz="10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69ADB650-39B1-F4C7-814A-EEE56AB86230}"/>
              </a:ext>
            </a:extLst>
          </p:cNvPr>
          <p:cNvSpPr/>
          <p:nvPr/>
        </p:nvSpPr>
        <p:spPr>
          <a:xfrm rot="16200000" flipH="1">
            <a:off x="10494549" y="4198696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A00C3FF1-6C76-8DAC-E589-6486AF577424}"/>
              </a:ext>
            </a:extLst>
          </p:cNvPr>
          <p:cNvSpPr/>
          <p:nvPr/>
        </p:nvSpPr>
        <p:spPr>
          <a:xfrm>
            <a:off x="11141119" y="1435999"/>
            <a:ext cx="986178" cy="710070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TA sets up external calls with candidate</a:t>
            </a:r>
            <a:endParaRPr lang="en-US" sz="11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DBAE872-FFE6-0832-EE35-142B9CADCBAD}"/>
              </a:ext>
            </a:extLst>
          </p:cNvPr>
          <p:cNvSpPr/>
          <p:nvPr/>
        </p:nvSpPr>
        <p:spPr>
          <a:xfrm>
            <a:off x="10914162" y="515835"/>
            <a:ext cx="1124530" cy="593828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TA holds engagements - sends newsletters</a:t>
            </a:r>
            <a:endParaRPr lang="en-US" sz="1100">
              <a:solidFill>
                <a:schemeClr val="tx1"/>
              </a:solidFill>
              <a:cs typeface="Calibri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4588DEE-FE5E-9DD7-07E6-1EA739CE0F88}"/>
              </a:ext>
            </a:extLst>
          </p:cNvPr>
          <p:cNvSpPr/>
          <p:nvPr/>
        </p:nvSpPr>
        <p:spPr>
          <a:xfrm>
            <a:off x="9810758" y="1397387"/>
            <a:ext cx="970785" cy="629537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TA forwards list to Facilities team</a:t>
            </a:r>
            <a:endParaRPr lang="en-US" sz="11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50" name="Star: 5 Points 149">
            <a:extLst>
              <a:ext uri="{FF2B5EF4-FFF2-40B4-BE49-F238E27FC236}">
                <a16:creationId xmlns:a16="http://schemas.microsoft.com/office/drawing/2014/main" id="{FE0105B8-2037-885B-F83B-2266F41FBB1E}"/>
              </a:ext>
            </a:extLst>
          </p:cNvPr>
          <p:cNvSpPr/>
          <p:nvPr/>
        </p:nvSpPr>
        <p:spPr>
          <a:xfrm>
            <a:off x="9560877" y="4321433"/>
            <a:ext cx="182880" cy="18288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Star: 5 Points 151">
            <a:extLst>
              <a:ext uri="{FF2B5EF4-FFF2-40B4-BE49-F238E27FC236}">
                <a16:creationId xmlns:a16="http://schemas.microsoft.com/office/drawing/2014/main" id="{C33704ED-6DD5-2D7C-1FCF-9B7137220D1F}"/>
              </a:ext>
            </a:extLst>
          </p:cNvPr>
          <p:cNvSpPr/>
          <p:nvPr/>
        </p:nvSpPr>
        <p:spPr>
          <a:xfrm>
            <a:off x="9580151" y="5293506"/>
            <a:ext cx="182880" cy="18288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5A36F55-B664-222D-A50E-02EF88733A75}"/>
              </a:ext>
            </a:extLst>
          </p:cNvPr>
          <p:cNvSpPr/>
          <p:nvPr/>
        </p:nvSpPr>
        <p:spPr>
          <a:xfrm>
            <a:off x="1461546" y="4417596"/>
            <a:ext cx="329340" cy="385266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0" y="77053"/>
                </a:moveTo>
                <a:lnTo>
                  <a:pt x="164670" y="77053"/>
                </a:lnTo>
                <a:lnTo>
                  <a:pt x="164670" y="0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164670" y="308213"/>
                </a:lnTo>
                <a:lnTo>
                  <a:pt x="0" y="308213"/>
                </a:lnTo>
                <a:lnTo>
                  <a:pt x="0" y="7705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053" rIns="98802" bIns="7705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592C6FB-6280-991F-3AEF-A3232B69D789}"/>
              </a:ext>
            </a:extLst>
          </p:cNvPr>
          <p:cNvSpPr/>
          <p:nvPr/>
        </p:nvSpPr>
        <p:spPr>
          <a:xfrm>
            <a:off x="3198906" y="4275356"/>
            <a:ext cx="329340" cy="385266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0" y="77053"/>
                </a:moveTo>
                <a:lnTo>
                  <a:pt x="164670" y="77053"/>
                </a:lnTo>
                <a:lnTo>
                  <a:pt x="164670" y="0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164670" y="308213"/>
                </a:lnTo>
                <a:lnTo>
                  <a:pt x="0" y="308213"/>
                </a:lnTo>
                <a:lnTo>
                  <a:pt x="0" y="7705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053" rIns="98802" bIns="7705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D3F9ACA-F24F-9019-DD6C-36737D770594}"/>
              </a:ext>
            </a:extLst>
          </p:cNvPr>
          <p:cNvSpPr/>
          <p:nvPr/>
        </p:nvSpPr>
        <p:spPr>
          <a:xfrm>
            <a:off x="3997619" y="5712976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B3B387C-E7D2-37F5-C8CC-9261D4C4A52E}"/>
              </a:ext>
            </a:extLst>
          </p:cNvPr>
          <p:cNvSpPr/>
          <p:nvPr/>
        </p:nvSpPr>
        <p:spPr>
          <a:xfrm>
            <a:off x="5567967" y="2504604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A638B8F-E255-1972-BB99-F6FEA7118B90}"/>
              </a:ext>
            </a:extLst>
          </p:cNvPr>
          <p:cNvSpPr/>
          <p:nvPr/>
        </p:nvSpPr>
        <p:spPr>
          <a:xfrm>
            <a:off x="5537487" y="1437804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5F9B7A1-A7B0-2881-AD1E-B8E8C179B694}"/>
              </a:ext>
            </a:extLst>
          </p:cNvPr>
          <p:cNvSpPr/>
          <p:nvPr/>
        </p:nvSpPr>
        <p:spPr>
          <a:xfrm>
            <a:off x="6466917" y="6261494"/>
            <a:ext cx="329340" cy="385266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0" y="77053"/>
                </a:moveTo>
                <a:lnTo>
                  <a:pt x="164670" y="77053"/>
                </a:lnTo>
                <a:lnTo>
                  <a:pt x="164670" y="0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164670" y="308213"/>
                </a:lnTo>
                <a:lnTo>
                  <a:pt x="0" y="308213"/>
                </a:lnTo>
                <a:lnTo>
                  <a:pt x="0" y="7705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053" rIns="98802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DF6663-F4BF-1390-F3F5-694496CD96F8}"/>
              </a:ext>
            </a:extLst>
          </p:cNvPr>
          <p:cNvSpPr/>
          <p:nvPr/>
        </p:nvSpPr>
        <p:spPr>
          <a:xfrm rot="16200000" flipH="1">
            <a:off x="7314468" y="5732855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376E7F6-0309-F817-2642-FC5B70CD873E}"/>
              </a:ext>
            </a:extLst>
          </p:cNvPr>
          <p:cNvSpPr/>
          <p:nvPr/>
        </p:nvSpPr>
        <p:spPr>
          <a:xfrm rot="16200000" flipH="1">
            <a:off x="7314467" y="4605094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3545FC4-52CE-5673-945D-9FA81D5532DF}"/>
              </a:ext>
            </a:extLst>
          </p:cNvPr>
          <p:cNvSpPr/>
          <p:nvPr/>
        </p:nvSpPr>
        <p:spPr>
          <a:xfrm rot="16200000" flipH="1">
            <a:off x="7314466" y="3711013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513E407-D75D-11D0-5045-ED8FD75B3AE3}"/>
              </a:ext>
            </a:extLst>
          </p:cNvPr>
          <p:cNvSpPr/>
          <p:nvPr/>
        </p:nvSpPr>
        <p:spPr>
          <a:xfrm>
            <a:off x="6878075" y="2147689"/>
            <a:ext cx="1273346" cy="629537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rgbClr val="000000"/>
                </a:solidFill>
              </a:rPr>
              <a:t>After interview gets complete hiring Manager updates feedback</a:t>
            </a:r>
            <a:endParaRPr lang="en-US" sz="11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E83886-F365-00D1-CB76-353CAAD45916}"/>
              </a:ext>
            </a:extLst>
          </p:cNvPr>
          <p:cNvSpPr/>
          <p:nvPr/>
        </p:nvSpPr>
        <p:spPr>
          <a:xfrm rot="16200000" flipH="1">
            <a:off x="7314466" y="2745813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AD8F0EE-9B4C-9BAE-03F9-34639154C81C}"/>
              </a:ext>
            </a:extLst>
          </p:cNvPr>
          <p:cNvSpPr/>
          <p:nvPr/>
        </p:nvSpPr>
        <p:spPr>
          <a:xfrm>
            <a:off x="8251265" y="2270698"/>
            <a:ext cx="329340" cy="385266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0" y="77053"/>
                </a:moveTo>
                <a:lnTo>
                  <a:pt x="164670" y="77053"/>
                </a:lnTo>
                <a:lnTo>
                  <a:pt x="164670" y="0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164670" y="308213"/>
                </a:lnTo>
                <a:lnTo>
                  <a:pt x="0" y="308213"/>
                </a:lnTo>
                <a:lnTo>
                  <a:pt x="0" y="7705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053" rIns="98802" bIns="7705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0E91C2E-80AA-19AA-D191-5E56AFB19A17}"/>
              </a:ext>
            </a:extLst>
          </p:cNvPr>
          <p:cNvSpPr/>
          <p:nvPr/>
        </p:nvSpPr>
        <p:spPr>
          <a:xfrm>
            <a:off x="9724464" y="2260538"/>
            <a:ext cx="329340" cy="385266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0" y="77053"/>
                </a:moveTo>
                <a:lnTo>
                  <a:pt x="164670" y="77053"/>
                </a:lnTo>
                <a:lnTo>
                  <a:pt x="164670" y="0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164670" y="308213"/>
                </a:lnTo>
                <a:lnTo>
                  <a:pt x="0" y="308213"/>
                </a:lnTo>
                <a:lnTo>
                  <a:pt x="0" y="7705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053" rIns="98802" bIns="7705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90E2930-0C6D-905D-A222-5040E49C3F06}"/>
              </a:ext>
            </a:extLst>
          </p:cNvPr>
          <p:cNvSpPr/>
          <p:nvPr/>
        </p:nvSpPr>
        <p:spPr>
          <a:xfrm>
            <a:off x="9013397" y="5000376"/>
            <a:ext cx="329238" cy="329339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B570309-E77D-14DF-3C7C-A7CD042BF488}"/>
              </a:ext>
            </a:extLst>
          </p:cNvPr>
          <p:cNvSpPr/>
          <p:nvPr/>
        </p:nvSpPr>
        <p:spPr>
          <a:xfrm>
            <a:off x="9013396" y="5884295"/>
            <a:ext cx="329238" cy="329339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2B34C93-2F55-F304-6800-A90F698B2559}"/>
              </a:ext>
            </a:extLst>
          </p:cNvPr>
          <p:cNvSpPr/>
          <p:nvPr/>
        </p:nvSpPr>
        <p:spPr>
          <a:xfrm rot="16200000" flipH="1">
            <a:off x="10585986" y="5184213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63" name="Arrow: Bent-Up 62">
            <a:extLst>
              <a:ext uri="{FF2B5EF4-FFF2-40B4-BE49-F238E27FC236}">
                <a16:creationId xmlns:a16="http://schemas.microsoft.com/office/drawing/2014/main" id="{A129D93D-A8F1-F8AD-5A6E-962F58AB39E8}"/>
              </a:ext>
            </a:extLst>
          </p:cNvPr>
          <p:cNvSpPr/>
          <p:nvPr/>
        </p:nvSpPr>
        <p:spPr>
          <a:xfrm>
            <a:off x="10120884" y="6223000"/>
            <a:ext cx="1076960" cy="416560"/>
          </a:xfrm>
          <a:prstGeom prst="bentUpArrow">
            <a:avLst/>
          </a:prstGeom>
          <a:solidFill>
            <a:srgbClr val="B0C4D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27FC4F2-1B74-D89A-96B6-5786461A72DD}"/>
              </a:ext>
            </a:extLst>
          </p:cNvPr>
          <p:cNvSpPr/>
          <p:nvPr/>
        </p:nvSpPr>
        <p:spPr>
          <a:xfrm rot="16200000" flipH="1">
            <a:off x="11469906" y="1079573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95F23C7-093F-CA50-B176-FC04B63EB189}"/>
              </a:ext>
            </a:extLst>
          </p:cNvPr>
          <p:cNvSpPr/>
          <p:nvPr/>
        </p:nvSpPr>
        <p:spPr>
          <a:xfrm>
            <a:off x="10779476" y="1579684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71" name="Arrow: Bent-Up 70">
            <a:extLst>
              <a:ext uri="{FF2B5EF4-FFF2-40B4-BE49-F238E27FC236}">
                <a16:creationId xmlns:a16="http://schemas.microsoft.com/office/drawing/2014/main" id="{C592533A-2847-5187-3C72-05A7DC7314BC}"/>
              </a:ext>
            </a:extLst>
          </p:cNvPr>
          <p:cNvSpPr/>
          <p:nvPr/>
        </p:nvSpPr>
        <p:spPr>
          <a:xfrm>
            <a:off x="11705844" y="2148839"/>
            <a:ext cx="314960" cy="3840480"/>
          </a:xfrm>
          <a:prstGeom prst="bentUpArrow">
            <a:avLst/>
          </a:prstGeom>
          <a:solidFill>
            <a:srgbClr val="B0C4D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396A324A-926D-F853-253A-CABD6315E589}"/>
              </a:ext>
            </a:extLst>
          </p:cNvPr>
          <p:cNvSpPr/>
          <p:nvPr/>
        </p:nvSpPr>
        <p:spPr>
          <a:xfrm>
            <a:off x="11105196" y="3315592"/>
            <a:ext cx="152400" cy="12192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FEE19DCC-B035-CE96-5F59-3857CF360682}"/>
              </a:ext>
            </a:extLst>
          </p:cNvPr>
          <p:cNvSpPr/>
          <p:nvPr/>
        </p:nvSpPr>
        <p:spPr>
          <a:xfrm>
            <a:off x="11104151" y="4551825"/>
            <a:ext cx="182880" cy="17272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FA57A01F-897E-F6D1-BA85-C46D037765F5}"/>
              </a:ext>
            </a:extLst>
          </p:cNvPr>
          <p:cNvSpPr/>
          <p:nvPr/>
        </p:nvSpPr>
        <p:spPr>
          <a:xfrm>
            <a:off x="10597196" y="1354712"/>
            <a:ext cx="182880" cy="18288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8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3C5E8-F4AD-9BEC-01E8-5DBCEC50D449}"/>
              </a:ext>
            </a:extLst>
          </p:cNvPr>
          <p:cNvSpPr/>
          <p:nvPr/>
        </p:nvSpPr>
        <p:spPr>
          <a:xfrm>
            <a:off x="4987837" y="632714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ysClr val="windowText" lastClr="000000"/>
                </a:solidFill>
              </a:rPr>
              <a:t>Process Job Requisition on Workday by Hiring Manager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7612B65-9335-9DAF-F022-D7EFCEB9479D}"/>
              </a:ext>
            </a:extLst>
          </p:cNvPr>
          <p:cNvSpPr/>
          <p:nvPr/>
        </p:nvSpPr>
        <p:spPr>
          <a:xfrm>
            <a:off x="6678036" y="906129"/>
            <a:ext cx="329340" cy="385266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0" y="77053"/>
                </a:moveTo>
                <a:lnTo>
                  <a:pt x="164670" y="77053"/>
                </a:lnTo>
                <a:lnTo>
                  <a:pt x="164670" y="0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164670" y="308213"/>
                </a:lnTo>
                <a:lnTo>
                  <a:pt x="0" y="308213"/>
                </a:lnTo>
                <a:lnTo>
                  <a:pt x="0" y="7705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053" rIns="98802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E9F70F-0670-2D96-F275-4A64D7A64E17}"/>
              </a:ext>
            </a:extLst>
          </p:cNvPr>
          <p:cNvSpPr/>
          <p:nvPr/>
        </p:nvSpPr>
        <p:spPr>
          <a:xfrm>
            <a:off x="7162726" y="632714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ysClr val="windowText" lastClr="000000"/>
                </a:solidFill>
              </a:rPr>
              <a:t>Requisition comes to Primary Recruiter (TA) and Posts it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51A9F7-0816-6F87-D35A-BC55CC95319C}"/>
              </a:ext>
            </a:extLst>
          </p:cNvPr>
          <p:cNvSpPr/>
          <p:nvPr/>
        </p:nvSpPr>
        <p:spPr>
          <a:xfrm>
            <a:off x="7746839" y="1701517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BB88F2C-EFB8-C168-8260-3917A2BEBCDF}"/>
              </a:ext>
            </a:extLst>
          </p:cNvPr>
          <p:cNvSpPr/>
          <p:nvPr/>
        </p:nvSpPr>
        <p:spPr>
          <a:xfrm>
            <a:off x="7162726" y="2186207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ysClr val="windowText" lastClr="000000"/>
                </a:solidFill>
              </a:rPr>
              <a:t>JD will get listed on 3rd Party Portals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E27DEE6-4E4D-F9CA-4C4B-A3BE5B8FAB91}"/>
              </a:ext>
            </a:extLst>
          </p:cNvPr>
          <p:cNvSpPr/>
          <p:nvPr/>
        </p:nvSpPr>
        <p:spPr>
          <a:xfrm>
            <a:off x="6696678" y="2459620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4558983-2CA9-C514-7428-90FEAB5B65BA}"/>
              </a:ext>
            </a:extLst>
          </p:cNvPr>
          <p:cNvSpPr/>
          <p:nvPr/>
        </p:nvSpPr>
        <p:spPr>
          <a:xfrm>
            <a:off x="4987837" y="2186207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ysClr val="windowText" lastClr="000000"/>
                </a:solidFill>
              </a:rPr>
              <a:t>Candidate Applies on 3rd PP and redirects to workday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2BA05F5-2E80-6327-C4C7-9F4C45DF0FEE}"/>
              </a:ext>
            </a:extLst>
          </p:cNvPr>
          <p:cNvSpPr/>
          <p:nvPr/>
        </p:nvSpPr>
        <p:spPr>
          <a:xfrm>
            <a:off x="5571950" y="3255009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B8B3AA-7E91-50A1-0C9E-4D8D67292477}"/>
              </a:ext>
            </a:extLst>
          </p:cNvPr>
          <p:cNvSpPr/>
          <p:nvPr/>
        </p:nvSpPr>
        <p:spPr>
          <a:xfrm>
            <a:off x="4987837" y="3739699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ysClr val="windowText" lastClr="000000"/>
                </a:solidFill>
              </a:rPr>
              <a:t>TA Connects with Stakeholders for Candidate profile alignment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B9BA767-AFB0-42B9-7A3D-D2E7CF74EE81}"/>
              </a:ext>
            </a:extLst>
          </p:cNvPr>
          <p:cNvSpPr/>
          <p:nvPr/>
        </p:nvSpPr>
        <p:spPr>
          <a:xfrm>
            <a:off x="4987837" y="5293191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ysClr val="windowText" lastClr="000000"/>
                </a:solidFill>
              </a:rPr>
              <a:t>TA downloads the candidate profile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7FEE478-7318-1B0C-3818-905C6E749802}"/>
              </a:ext>
            </a:extLst>
          </p:cNvPr>
          <p:cNvSpPr/>
          <p:nvPr/>
        </p:nvSpPr>
        <p:spPr>
          <a:xfrm>
            <a:off x="638059" y="632713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Share JD with Vendors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5367D4-7081-0EC9-D98E-BC3F61497C85}"/>
              </a:ext>
            </a:extLst>
          </p:cNvPr>
          <p:cNvSpPr/>
          <p:nvPr/>
        </p:nvSpPr>
        <p:spPr>
          <a:xfrm rot="5400000">
            <a:off x="1250135" y="1673553"/>
            <a:ext cx="329340" cy="385266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0" y="77053"/>
                </a:moveTo>
                <a:lnTo>
                  <a:pt x="164670" y="77053"/>
                </a:lnTo>
                <a:lnTo>
                  <a:pt x="164670" y="0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164670" y="308213"/>
                </a:lnTo>
                <a:lnTo>
                  <a:pt x="0" y="308213"/>
                </a:lnTo>
                <a:lnTo>
                  <a:pt x="0" y="7705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053" rIns="98802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BB5E4D-4DC8-29C8-FC62-5D63877F1F55}"/>
              </a:ext>
            </a:extLst>
          </p:cNvPr>
          <p:cNvSpPr/>
          <p:nvPr/>
        </p:nvSpPr>
        <p:spPr>
          <a:xfrm>
            <a:off x="2812948" y="2186206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ysClr val="windowText" lastClr="000000"/>
                </a:solidFill>
              </a:rPr>
              <a:t>Vendor updates the application on Workday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056DE5-713F-6ED1-F33D-8028BB988E91}"/>
              </a:ext>
            </a:extLst>
          </p:cNvPr>
          <p:cNvSpPr/>
          <p:nvPr/>
        </p:nvSpPr>
        <p:spPr>
          <a:xfrm flipH="1">
            <a:off x="2346900" y="2459619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ED382C-0BAB-C451-1F7F-F38DCE646620}"/>
              </a:ext>
            </a:extLst>
          </p:cNvPr>
          <p:cNvSpPr/>
          <p:nvPr/>
        </p:nvSpPr>
        <p:spPr>
          <a:xfrm>
            <a:off x="638059" y="2186206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0" i="0" kern="1200" dirty="0"/>
              <a:t>Receive application from Vendors (Agencies)</a:t>
            </a:r>
            <a:endParaRPr lang="en-US" sz="13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920F80-E4EE-B3FD-EBAB-6019032D9520}"/>
              </a:ext>
            </a:extLst>
          </p:cNvPr>
          <p:cNvSpPr/>
          <p:nvPr/>
        </p:nvSpPr>
        <p:spPr>
          <a:xfrm>
            <a:off x="1222172" y="3255008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4AD165-9FA7-C814-1F91-CA4431FB139E}"/>
              </a:ext>
            </a:extLst>
          </p:cNvPr>
          <p:cNvSpPr/>
          <p:nvPr/>
        </p:nvSpPr>
        <p:spPr>
          <a:xfrm>
            <a:off x="638059" y="3739698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0" i="0" kern="1200" dirty="0"/>
              <a:t>TA Receive it over Outlook and redirects it over workday</a:t>
            </a:r>
            <a:endParaRPr lang="en-US" sz="13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493999-B915-6A2B-E24C-004FFF313ED0}"/>
              </a:ext>
            </a:extLst>
          </p:cNvPr>
          <p:cNvSpPr/>
          <p:nvPr/>
        </p:nvSpPr>
        <p:spPr>
          <a:xfrm>
            <a:off x="2328258" y="4013113"/>
            <a:ext cx="329340" cy="385266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0" y="77053"/>
                </a:moveTo>
                <a:lnTo>
                  <a:pt x="164670" y="77053"/>
                </a:lnTo>
                <a:lnTo>
                  <a:pt x="164670" y="0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164670" y="308213"/>
                </a:lnTo>
                <a:lnTo>
                  <a:pt x="0" y="308213"/>
                </a:lnTo>
                <a:lnTo>
                  <a:pt x="0" y="7705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053" rIns="98802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2F52949-B5AE-8A11-CD22-4C284BC259D0}"/>
              </a:ext>
            </a:extLst>
          </p:cNvPr>
          <p:cNvSpPr/>
          <p:nvPr/>
        </p:nvSpPr>
        <p:spPr>
          <a:xfrm>
            <a:off x="2812948" y="3739698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>
                <a:solidFill>
                  <a:sysClr val="windowText" lastClr="000000"/>
                </a:solidFill>
              </a:rPr>
              <a:t>TA Starts connecting to the folks who look relevant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6346A2-8CD0-6258-A96C-968580B02BB7}"/>
              </a:ext>
            </a:extLst>
          </p:cNvPr>
          <p:cNvSpPr/>
          <p:nvPr/>
        </p:nvSpPr>
        <p:spPr>
          <a:xfrm>
            <a:off x="3397061" y="4808501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2292B7-DEBC-5A1C-5D68-84DB6140E7C9}"/>
              </a:ext>
            </a:extLst>
          </p:cNvPr>
          <p:cNvSpPr/>
          <p:nvPr/>
        </p:nvSpPr>
        <p:spPr>
          <a:xfrm>
            <a:off x="2812948" y="5293190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ysClr val="windowText" lastClr="000000"/>
                </a:solidFill>
              </a:rPr>
              <a:t>TA jots the conversation info in Individual Candidate Tracker and validates with JD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AC0CB16-DD81-38A5-40CD-BBC5FCB967C8}"/>
              </a:ext>
            </a:extLst>
          </p:cNvPr>
          <p:cNvSpPr/>
          <p:nvPr/>
        </p:nvSpPr>
        <p:spPr>
          <a:xfrm flipH="1">
            <a:off x="6696678" y="5566605"/>
            <a:ext cx="329341" cy="385266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3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593CDBA-BB97-8FFA-974D-A35FEC82C7AF}"/>
              </a:ext>
            </a:extLst>
          </p:cNvPr>
          <p:cNvSpPr/>
          <p:nvPr/>
        </p:nvSpPr>
        <p:spPr>
          <a:xfrm>
            <a:off x="7162726" y="5293190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TA shares it with stakeholder/hiring manager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4789D7-5CBA-2A6A-12C9-96532EF133BB}"/>
              </a:ext>
            </a:extLst>
          </p:cNvPr>
          <p:cNvCxnSpPr>
            <a:cxnSpLocks/>
          </p:cNvCxnSpPr>
          <p:nvPr/>
        </p:nvCxnSpPr>
        <p:spPr>
          <a:xfrm>
            <a:off x="4678348" y="571174"/>
            <a:ext cx="0" cy="3118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1B103CA-0A56-2EF5-8934-DA8636C09BFB}"/>
              </a:ext>
            </a:extLst>
          </p:cNvPr>
          <p:cNvSpPr/>
          <p:nvPr/>
        </p:nvSpPr>
        <p:spPr>
          <a:xfrm>
            <a:off x="4512468" y="4013111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BE38AD5-17EF-0A36-1B2F-05520418935A}"/>
              </a:ext>
            </a:extLst>
          </p:cNvPr>
          <p:cNvSpPr/>
          <p:nvPr/>
        </p:nvSpPr>
        <p:spPr>
          <a:xfrm>
            <a:off x="4521790" y="5566605"/>
            <a:ext cx="329340" cy="385266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0" y="77053"/>
                </a:moveTo>
                <a:lnTo>
                  <a:pt x="164670" y="77053"/>
                </a:lnTo>
                <a:lnTo>
                  <a:pt x="164670" y="0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164670" y="308213"/>
                </a:lnTo>
                <a:lnTo>
                  <a:pt x="0" y="308213"/>
                </a:lnTo>
                <a:lnTo>
                  <a:pt x="0" y="7705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053" rIns="98802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3004F26-8F7A-EB1F-D5A3-7ECC91CADFED}"/>
              </a:ext>
            </a:extLst>
          </p:cNvPr>
          <p:cNvSpPr/>
          <p:nvPr/>
        </p:nvSpPr>
        <p:spPr>
          <a:xfrm>
            <a:off x="3397061" y="3265340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33CE075-3526-BCCC-D1CD-92821B1B32FD}"/>
              </a:ext>
            </a:extLst>
          </p:cNvPr>
          <p:cNvGrpSpPr/>
          <p:nvPr/>
        </p:nvGrpSpPr>
        <p:grpSpPr>
          <a:xfrm>
            <a:off x="9538854" y="6557628"/>
            <a:ext cx="2560320" cy="202236"/>
            <a:chOff x="5246254" y="906128"/>
            <a:chExt cx="2560320" cy="20223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DA85ACC-E762-71F9-71E3-D54FEC528B2D}"/>
                </a:ext>
              </a:extLst>
            </p:cNvPr>
            <p:cNvSpPr/>
            <p:nvPr/>
          </p:nvSpPr>
          <p:spPr>
            <a:xfrm>
              <a:off x="5246254" y="906128"/>
              <a:ext cx="640080" cy="202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Outlook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28A26BF-3719-B596-E74C-41692B21E52E}"/>
                </a:ext>
              </a:extLst>
            </p:cNvPr>
            <p:cNvSpPr/>
            <p:nvPr/>
          </p:nvSpPr>
          <p:spPr>
            <a:xfrm>
              <a:off x="5886334" y="906128"/>
              <a:ext cx="640080" cy="2022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30" tIns="76830" rIns="76830" bIns="768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/>
                  </a:solidFill>
                </a:rPr>
                <a:t>Excel/PBI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0BD42E5-D96E-1DDA-25B1-169C83052460}"/>
                </a:ext>
              </a:extLst>
            </p:cNvPr>
            <p:cNvSpPr/>
            <p:nvPr/>
          </p:nvSpPr>
          <p:spPr>
            <a:xfrm>
              <a:off x="6526414" y="906128"/>
              <a:ext cx="640080" cy="2022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30" tIns="76830" rIns="76830" bIns="768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ysClr val="windowText" lastClr="000000"/>
                  </a:solidFill>
                </a:rPr>
                <a:t>Workday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2E9883-11CC-5F4D-4C65-EA2B298C39BC}"/>
                </a:ext>
              </a:extLst>
            </p:cNvPr>
            <p:cNvSpPr/>
            <p:nvPr/>
          </p:nvSpPr>
          <p:spPr>
            <a:xfrm>
              <a:off x="7166494" y="906128"/>
              <a:ext cx="640080" cy="2022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Other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2B49215-D638-99A5-4B21-3CDA1D8F2A80}"/>
              </a:ext>
            </a:extLst>
          </p:cNvPr>
          <p:cNvSpPr txBox="1"/>
          <p:nvPr/>
        </p:nvSpPr>
        <p:spPr>
          <a:xfrm>
            <a:off x="2060085" y="185706"/>
            <a:ext cx="86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Vendor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F8A950-207A-CB3B-CB43-0589A049D02E}"/>
              </a:ext>
            </a:extLst>
          </p:cNvPr>
          <p:cNvSpPr txBox="1"/>
          <p:nvPr/>
        </p:nvSpPr>
        <p:spPr>
          <a:xfrm>
            <a:off x="6428505" y="164670"/>
            <a:ext cx="101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Workday</a:t>
            </a:r>
          </a:p>
        </p:txBody>
      </p:sp>
    </p:spTree>
    <p:extLst>
      <p:ext uri="{BB962C8B-B14F-4D97-AF65-F5344CB8AC3E}">
        <p14:creationId xmlns:p14="http://schemas.microsoft.com/office/powerpoint/2010/main" val="136623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5CEDB1C-BABF-EC97-BAA6-7F671D8731FE}"/>
              </a:ext>
            </a:extLst>
          </p:cNvPr>
          <p:cNvSpPr/>
          <p:nvPr/>
        </p:nvSpPr>
        <p:spPr>
          <a:xfrm>
            <a:off x="8417195" y="5409381"/>
            <a:ext cx="329340" cy="385266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0" y="77053"/>
                </a:moveTo>
                <a:lnTo>
                  <a:pt x="164670" y="77053"/>
                </a:lnTo>
                <a:lnTo>
                  <a:pt x="164670" y="0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164670" y="308213"/>
                </a:lnTo>
                <a:lnTo>
                  <a:pt x="0" y="308213"/>
                </a:lnTo>
                <a:lnTo>
                  <a:pt x="0" y="7705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053" rIns="98802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8CCA962-1FF9-F6D9-7E4E-5C0AF5D55589}"/>
              </a:ext>
            </a:extLst>
          </p:cNvPr>
          <p:cNvSpPr/>
          <p:nvPr/>
        </p:nvSpPr>
        <p:spPr>
          <a:xfrm>
            <a:off x="8901885" y="5135966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ysClr val="windowText" lastClr="000000"/>
                </a:solidFill>
              </a:rPr>
              <a:t>TA updates it over workday and releases OL. ‘Ready to Hire’ if Accepted.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BCF6CB-998F-B260-2B33-B3F78F27061D}"/>
              </a:ext>
            </a:extLst>
          </p:cNvPr>
          <p:cNvSpPr/>
          <p:nvPr/>
        </p:nvSpPr>
        <p:spPr>
          <a:xfrm>
            <a:off x="4452128" y="414608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ysClr val="windowText" lastClr="000000"/>
                </a:solidFill>
              </a:rPr>
              <a:t>TA moves the candidate to Interview round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8E1257-2F62-50BC-0EB1-CB7137E117C0}"/>
              </a:ext>
            </a:extLst>
          </p:cNvPr>
          <p:cNvSpPr/>
          <p:nvPr/>
        </p:nvSpPr>
        <p:spPr>
          <a:xfrm>
            <a:off x="2277239" y="414607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/>
              <a:t>Receives affirmation from </a:t>
            </a:r>
            <a:r>
              <a:rPr lang="en-US" sz="1300" kern="1200" dirty="0"/>
              <a:t>stakeholder/hiring manager </a:t>
            </a: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E7988E7-1262-C2FD-1021-FC42A1A7D817}"/>
              </a:ext>
            </a:extLst>
          </p:cNvPr>
          <p:cNvSpPr/>
          <p:nvPr/>
        </p:nvSpPr>
        <p:spPr>
          <a:xfrm flipH="1">
            <a:off x="3976759" y="688020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533F38-89A8-3F14-E899-EF5B34860A5C}"/>
              </a:ext>
            </a:extLst>
          </p:cNvPr>
          <p:cNvSpPr/>
          <p:nvPr/>
        </p:nvSpPr>
        <p:spPr>
          <a:xfrm>
            <a:off x="4452128" y="1968099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/>
              <a:t>TA schedules interview and sets up a calendar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1EA940-2EB1-0D65-6E50-CEE4A06CBF0C}"/>
              </a:ext>
            </a:extLst>
          </p:cNvPr>
          <p:cNvSpPr/>
          <p:nvPr/>
        </p:nvSpPr>
        <p:spPr>
          <a:xfrm>
            <a:off x="2869998" y="4675486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45DC2EF-9F08-03C3-6354-4EBC1C2F1FF3}"/>
              </a:ext>
            </a:extLst>
          </p:cNvPr>
          <p:cNvSpPr/>
          <p:nvPr/>
        </p:nvSpPr>
        <p:spPr>
          <a:xfrm>
            <a:off x="2277239" y="1968098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ysClr val="windowText" lastClr="000000"/>
                </a:solidFill>
              </a:rPr>
              <a:t>After interview gets complete hiring Manager updates feedback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12EAAE-664A-AB75-E349-63F4775A8743}"/>
              </a:ext>
            </a:extLst>
          </p:cNvPr>
          <p:cNvSpPr/>
          <p:nvPr/>
        </p:nvSpPr>
        <p:spPr>
          <a:xfrm rot="5400000">
            <a:off x="3948796" y="2269475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C4BA70-0DB2-B2B8-045A-3435977E4D46}"/>
              </a:ext>
            </a:extLst>
          </p:cNvPr>
          <p:cNvSpPr/>
          <p:nvPr/>
        </p:nvSpPr>
        <p:spPr>
          <a:xfrm>
            <a:off x="224575" y="3633978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/>
              <a:t>TA schedules as many rounds of interviews needed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928A88-18C0-88F4-BA77-CB8BF9086274}"/>
              </a:ext>
            </a:extLst>
          </p:cNvPr>
          <p:cNvSpPr/>
          <p:nvPr/>
        </p:nvSpPr>
        <p:spPr>
          <a:xfrm>
            <a:off x="2861352" y="3031333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026A575D-CD65-019E-111A-76A2F0F12421}"/>
              </a:ext>
            </a:extLst>
          </p:cNvPr>
          <p:cNvSpPr/>
          <p:nvPr/>
        </p:nvSpPr>
        <p:spPr>
          <a:xfrm>
            <a:off x="2404032" y="3470086"/>
            <a:ext cx="1299905" cy="109598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TA Checks Feedback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30A37B-A935-77F1-3A80-C03B6CD5C09F}"/>
              </a:ext>
            </a:extLst>
          </p:cNvPr>
          <p:cNvSpPr/>
          <p:nvPr/>
        </p:nvSpPr>
        <p:spPr>
          <a:xfrm flipH="1">
            <a:off x="3976759" y="3795002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91FFF1F-5A5C-9927-29AF-908CAE11F992}"/>
              </a:ext>
            </a:extLst>
          </p:cNvPr>
          <p:cNvSpPr/>
          <p:nvPr/>
        </p:nvSpPr>
        <p:spPr>
          <a:xfrm>
            <a:off x="4452128" y="3521590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ysClr val="windowText" lastClr="000000"/>
                </a:solidFill>
              </a:rPr>
              <a:t>TA Dispose off the candidate if rejected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B7389ED-1FD6-3A5D-7CF9-FF5F76D6121B}"/>
              </a:ext>
            </a:extLst>
          </p:cNvPr>
          <p:cNvCxnSpPr>
            <a:cxnSpLocks/>
            <a:stCxn id="17" idx="1"/>
            <a:endCxn id="14" idx="7"/>
          </p:cNvCxnSpPr>
          <p:nvPr/>
        </p:nvCxnSpPr>
        <p:spPr>
          <a:xfrm flipV="1">
            <a:off x="317785" y="2806983"/>
            <a:ext cx="1959454" cy="826995"/>
          </a:xfrm>
          <a:prstGeom prst="bentConnector3">
            <a:avLst>
              <a:gd name="adj1" fmla="val -1844"/>
            </a:avLst>
          </a:prstGeom>
          <a:ln w="76200">
            <a:solidFill>
              <a:srgbClr val="B0C4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0A14AD3-893E-6340-04C2-7C8B82BA1611}"/>
              </a:ext>
            </a:extLst>
          </p:cNvPr>
          <p:cNvSpPr/>
          <p:nvPr/>
        </p:nvSpPr>
        <p:spPr>
          <a:xfrm rot="5400000">
            <a:off x="1929041" y="3853409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2FB8B90-776F-CB1C-B861-F9F10AC01A73}"/>
              </a:ext>
            </a:extLst>
          </p:cNvPr>
          <p:cNvSpPr/>
          <p:nvPr/>
        </p:nvSpPr>
        <p:spPr>
          <a:xfrm>
            <a:off x="2289316" y="5135966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/>
              <a:t>Pass: TA reaches over outlook and requests details/docs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32D42B-0404-FA3F-6C7C-BE09529AE53B}"/>
              </a:ext>
            </a:extLst>
          </p:cNvPr>
          <p:cNvSpPr/>
          <p:nvPr/>
        </p:nvSpPr>
        <p:spPr>
          <a:xfrm>
            <a:off x="4452128" y="5140038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/>
              <a:t>Doc validations and Offer Negotiations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E8541C7-A97E-9BF5-DC27-A45793580048}"/>
              </a:ext>
            </a:extLst>
          </p:cNvPr>
          <p:cNvSpPr/>
          <p:nvPr/>
        </p:nvSpPr>
        <p:spPr>
          <a:xfrm flipH="1">
            <a:off x="3976759" y="5409379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9D03E0E-92CC-E277-8D21-167889BE9774}"/>
              </a:ext>
            </a:extLst>
          </p:cNvPr>
          <p:cNvSpPr/>
          <p:nvPr/>
        </p:nvSpPr>
        <p:spPr>
          <a:xfrm>
            <a:off x="6627017" y="5150604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/>
              <a:t>Approval on hiring manager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84C1D7C-1136-0C35-D827-7FE417AFA2C5}"/>
              </a:ext>
            </a:extLst>
          </p:cNvPr>
          <p:cNvSpPr/>
          <p:nvPr/>
        </p:nvSpPr>
        <p:spPr>
          <a:xfrm flipH="1">
            <a:off x="6151648" y="5419945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3410710-9352-9A01-D640-B9C0908EBBEC}"/>
              </a:ext>
            </a:extLst>
          </p:cNvPr>
          <p:cNvSpPr/>
          <p:nvPr/>
        </p:nvSpPr>
        <p:spPr>
          <a:xfrm>
            <a:off x="5036241" y="1525209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7C21B488-610B-4826-1E3C-271BADE2A59C}"/>
              </a:ext>
            </a:extLst>
          </p:cNvPr>
          <p:cNvSpPr/>
          <p:nvPr/>
        </p:nvSpPr>
        <p:spPr>
          <a:xfrm>
            <a:off x="7979157" y="5185344"/>
            <a:ext cx="182880" cy="18288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9453B361-13E8-7E4B-7BEB-E40C85B8AA95}"/>
              </a:ext>
            </a:extLst>
          </p:cNvPr>
          <p:cNvSpPr/>
          <p:nvPr/>
        </p:nvSpPr>
        <p:spPr>
          <a:xfrm>
            <a:off x="5768067" y="5185344"/>
            <a:ext cx="182880" cy="18288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A21690-F0E0-2EBA-2E80-4D2710B538FA}"/>
              </a:ext>
            </a:extLst>
          </p:cNvPr>
          <p:cNvGrpSpPr/>
          <p:nvPr/>
        </p:nvGrpSpPr>
        <p:grpSpPr>
          <a:xfrm>
            <a:off x="9538854" y="6557628"/>
            <a:ext cx="2560320" cy="202236"/>
            <a:chOff x="5246254" y="906128"/>
            <a:chExt cx="2560320" cy="20223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12A4F62-B9B3-9CB1-DB4B-EDE6A2849B03}"/>
                </a:ext>
              </a:extLst>
            </p:cNvPr>
            <p:cNvSpPr/>
            <p:nvPr/>
          </p:nvSpPr>
          <p:spPr>
            <a:xfrm>
              <a:off x="5246254" y="906128"/>
              <a:ext cx="640080" cy="202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Outlook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3C0B144-7AED-7BBB-F6A7-206A443DDCE1}"/>
                </a:ext>
              </a:extLst>
            </p:cNvPr>
            <p:cNvSpPr/>
            <p:nvPr/>
          </p:nvSpPr>
          <p:spPr>
            <a:xfrm>
              <a:off x="5886334" y="906128"/>
              <a:ext cx="640080" cy="2022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30" tIns="76830" rIns="76830" bIns="768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/>
                  </a:solidFill>
                </a:rPr>
                <a:t>Excel/PBI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2817E9-9581-BD68-FC21-8AA937540A9B}"/>
                </a:ext>
              </a:extLst>
            </p:cNvPr>
            <p:cNvSpPr/>
            <p:nvPr/>
          </p:nvSpPr>
          <p:spPr>
            <a:xfrm>
              <a:off x="6526414" y="906128"/>
              <a:ext cx="640080" cy="2022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30" tIns="76830" rIns="76830" bIns="768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ysClr val="windowText" lastClr="000000"/>
                  </a:solidFill>
                </a:rPr>
                <a:t>Workday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91155C8-B6F9-048A-454D-F5DA23D74DD2}"/>
                </a:ext>
              </a:extLst>
            </p:cNvPr>
            <p:cNvSpPr/>
            <p:nvPr/>
          </p:nvSpPr>
          <p:spPr>
            <a:xfrm>
              <a:off x="7166494" y="906128"/>
              <a:ext cx="640080" cy="2022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51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C585C08-87E1-EB12-3D8C-015900A6601E}"/>
              </a:ext>
            </a:extLst>
          </p:cNvPr>
          <p:cNvSpPr/>
          <p:nvPr/>
        </p:nvSpPr>
        <p:spPr>
          <a:xfrm>
            <a:off x="346839" y="3674102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ysClr val="windowText" lastClr="000000"/>
                </a:solidFill>
              </a:rPr>
              <a:t>ALL</a:t>
            </a:r>
            <a:r>
              <a:rPr lang="en-US" sz="1300" dirty="0">
                <a:solidFill>
                  <a:sysClr val="windowText" lastClr="000000"/>
                </a:solidFill>
              </a:rPr>
              <a:t> TA feeds all these info to Master Tracker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471A85-3B2E-6EFA-1537-DC7B8EF1AFEB}"/>
              </a:ext>
            </a:extLst>
          </p:cNvPr>
          <p:cNvSpPr/>
          <p:nvPr/>
        </p:nvSpPr>
        <p:spPr>
          <a:xfrm>
            <a:off x="346839" y="2118215"/>
            <a:ext cx="1553492" cy="932095"/>
          </a:xfrm>
          <a:prstGeom prst="ellipse">
            <a:avLst/>
          </a:prstGeom>
          <a:solidFill>
            <a:srgbClr val="FFBF6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ysClr val="windowText" lastClr="000000"/>
                </a:solidFill>
              </a:rPr>
              <a:t>TA gets all relevant workday data/list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17398E6-09AB-13C3-A25D-E5D073AC131E}"/>
              </a:ext>
            </a:extLst>
          </p:cNvPr>
          <p:cNvSpPr/>
          <p:nvPr/>
        </p:nvSpPr>
        <p:spPr>
          <a:xfrm rot="5400000" flipH="1">
            <a:off x="958914" y="3177697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9E78BE-1588-7CDD-7953-9C6D24BDCFA9}"/>
              </a:ext>
            </a:extLst>
          </p:cNvPr>
          <p:cNvSpPr/>
          <p:nvPr/>
        </p:nvSpPr>
        <p:spPr>
          <a:xfrm>
            <a:off x="930952" y="4740510"/>
            <a:ext cx="385266" cy="329340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263472" y="0"/>
                </a:moveTo>
                <a:lnTo>
                  <a:pt x="263472" y="192633"/>
                </a:lnTo>
                <a:lnTo>
                  <a:pt x="329340" y="192633"/>
                </a:lnTo>
                <a:lnTo>
                  <a:pt x="164670" y="385266"/>
                </a:lnTo>
                <a:lnTo>
                  <a:pt x="0" y="192633"/>
                </a:lnTo>
                <a:lnTo>
                  <a:pt x="65868" y="192633"/>
                </a:lnTo>
                <a:lnTo>
                  <a:pt x="65868" y="0"/>
                </a:lnTo>
                <a:lnTo>
                  <a:pt x="263472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3" tIns="0" rIns="77053" bIns="98802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469E8E-C148-4D57-D673-A477D55E3B01}"/>
              </a:ext>
            </a:extLst>
          </p:cNvPr>
          <p:cNvSpPr/>
          <p:nvPr/>
        </p:nvSpPr>
        <p:spPr>
          <a:xfrm>
            <a:off x="346839" y="5225200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30" tIns="76830" rIns="76830" bIns="76830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ysClr val="windowText" lastClr="000000"/>
                </a:solidFill>
              </a:rPr>
              <a:t>TA process the tracker, downloads it and manually feeds to Power BI dashboard - Weekly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9351B-0654-DC5F-B5CF-CD4FFE3FFD7D}"/>
              </a:ext>
            </a:extLst>
          </p:cNvPr>
          <p:cNvSpPr/>
          <p:nvPr/>
        </p:nvSpPr>
        <p:spPr>
          <a:xfrm>
            <a:off x="2623603" y="2118214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TA sets up external calls with candidate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1192B0-ED21-BE96-8294-4A123154FB7F}"/>
              </a:ext>
            </a:extLst>
          </p:cNvPr>
          <p:cNvSpPr/>
          <p:nvPr/>
        </p:nvSpPr>
        <p:spPr>
          <a:xfrm flipH="1">
            <a:off x="2097296" y="2391627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14414F7-498C-AD6C-7939-463FA1AE1001}"/>
              </a:ext>
            </a:extLst>
          </p:cNvPr>
          <p:cNvSpPr/>
          <p:nvPr/>
        </p:nvSpPr>
        <p:spPr>
          <a:xfrm>
            <a:off x="2623603" y="3674102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TA holds engagements - sends newsletters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823C03-77FD-79D3-9AEB-D39B35C8DF94}"/>
              </a:ext>
            </a:extLst>
          </p:cNvPr>
          <p:cNvSpPr/>
          <p:nvPr/>
        </p:nvSpPr>
        <p:spPr>
          <a:xfrm rot="5400000" flipH="1">
            <a:off x="3235678" y="3178646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4D28A3D-18ED-59EF-937D-3AD3BEF3427E}"/>
              </a:ext>
            </a:extLst>
          </p:cNvPr>
          <p:cNvSpPr/>
          <p:nvPr/>
        </p:nvSpPr>
        <p:spPr>
          <a:xfrm>
            <a:off x="2623603" y="562326"/>
            <a:ext cx="1553492" cy="932095"/>
          </a:xfrm>
          <a:custGeom>
            <a:avLst/>
            <a:gdLst>
              <a:gd name="connsiteX0" fmla="*/ 0 w 1553492"/>
              <a:gd name="connsiteY0" fmla="*/ 93210 h 932095"/>
              <a:gd name="connsiteX1" fmla="*/ 93210 w 1553492"/>
              <a:gd name="connsiteY1" fmla="*/ 0 h 932095"/>
              <a:gd name="connsiteX2" fmla="*/ 1460283 w 1553492"/>
              <a:gd name="connsiteY2" fmla="*/ 0 h 932095"/>
              <a:gd name="connsiteX3" fmla="*/ 1553493 w 1553492"/>
              <a:gd name="connsiteY3" fmla="*/ 93210 h 932095"/>
              <a:gd name="connsiteX4" fmla="*/ 1553492 w 1553492"/>
              <a:gd name="connsiteY4" fmla="*/ 838886 h 932095"/>
              <a:gd name="connsiteX5" fmla="*/ 1460282 w 1553492"/>
              <a:gd name="connsiteY5" fmla="*/ 932096 h 932095"/>
              <a:gd name="connsiteX6" fmla="*/ 93210 w 1553492"/>
              <a:gd name="connsiteY6" fmla="*/ 932095 h 932095"/>
              <a:gd name="connsiteX7" fmla="*/ 0 w 1553492"/>
              <a:gd name="connsiteY7" fmla="*/ 838885 h 932095"/>
              <a:gd name="connsiteX8" fmla="*/ 0 w 1553492"/>
              <a:gd name="connsiteY8" fmla="*/ 93210 h 9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3492" h="932095">
                <a:moveTo>
                  <a:pt x="0" y="93210"/>
                </a:moveTo>
                <a:cubicBezTo>
                  <a:pt x="0" y="41732"/>
                  <a:pt x="41732" y="0"/>
                  <a:pt x="93210" y="0"/>
                </a:cubicBezTo>
                <a:lnTo>
                  <a:pt x="1460283" y="0"/>
                </a:lnTo>
                <a:cubicBezTo>
                  <a:pt x="1511761" y="0"/>
                  <a:pt x="1553493" y="41732"/>
                  <a:pt x="1553493" y="93210"/>
                </a:cubicBezTo>
                <a:cubicBezTo>
                  <a:pt x="1553493" y="341769"/>
                  <a:pt x="1553492" y="590327"/>
                  <a:pt x="1553492" y="838886"/>
                </a:cubicBezTo>
                <a:cubicBezTo>
                  <a:pt x="1553492" y="890364"/>
                  <a:pt x="1511760" y="932096"/>
                  <a:pt x="1460282" y="932096"/>
                </a:cubicBezTo>
                <a:lnTo>
                  <a:pt x="93210" y="932095"/>
                </a:lnTo>
                <a:cubicBezTo>
                  <a:pt x="41732" y="932095"/>
                  <a:pt x="0" y="890363"/>
                  <a:pt x="0" y="838885"/>
                </a:cubicBezTo>
                <a:lnTo>
                  <a:pt x="0" y="9321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TA forwards list to Facilities team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6CBE88-2637-FD53-879B-4C361DA6BD63}"/>
              </a:ext>
            </a:extLst>
          </p:cNvPr>
          <p:cNvSpPr/>
          <p:nvPr/>
        </p:nvSpPr>
        <p:spPr>
          <a:xfrm rot="16200000" flipH="1">
            <a:off x="3235677" y="1604609"/>
            <a:ext cx="329341" cy="385267"/>
          </a:xfrm>
          <a:custGeom>
            <a:avLst/>
            <a:gdLst>
              <a:gd name="connsiteX0" fmla="*/ 0 w 329340"/>
              <a:gd name="connsiteY0" fmla="*/ 77053 h 385266"/>
              <a:gd name="connsiteX1" fmla="*/ 164670 w 329340"/>
              <a:gd name="connsiteY1" fmla="*/ 77053 h 385266"/>
              <a:gd name="connsiteX2" fmla="*/ 164670 w 329340"/>
              <a:gd name="connsiteY2" fmla="*/ 0 h 385266"/>
              <a:gd name="connsiteX3" fmla="*/ 329340 w 329340"/>
              <a:gd name="connsiteY3" fmla="*/ 192633 h 385266"/>
              <a:gd name="connsiteX4" fmla="*/ 164670 w 329340"/>
              <a:gd name="connsiteY4" fmla="*/ 385266 h 385266"/>
              <a:gd name="connsiteX5" fmla="*/ 164670 w 329340"/>
              <a:gd name="connsiteY5" fmla="*/ 308213 h 385266"/>
              <a:gd name="connsiteX6" fmla="*/ 0 w 329340"/>
              <a:gd name="connsiteY6" fmla="*/ 308213 h 385266"/>
              <a:gd name="connsiteX7" fmla="*/ 0 w 329340"/>
              <a:gd name="connsiteY7" fmla="*/ 77053 h 38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40" h="385266">
                <a:moveTo>
                  <a:pt x="329340" y="308213"/>
                </a:moveTo>
                <a:lnTo>
                  <a:pt x="164670" y="308213"/>
                </a:lnTo>
                <a:lnTo>
                  <a:pt x="164670" y="385266"/>
                </a:lnTo>
                <a:lnTo>
                  <a:pt x="0" y="192633"/>
                </a:lnTo>
                <a:lnTo>
                  <a:pt x="164670" y="0"/>
                </a:lnTo>
                <a:lnTo>
                  <a:pt x="164670" y="77053"/>
                </a:lnTo>
                <a:lnTo>
                  <a:pt x="329340" y="77053"/>
                </a:lnTo>
                <a:lnTo>
                  <a:pt x="329340" y="30821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802" tIns="77054" rIns="1" bIns="77053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FEF71522-492D-56BE-CD55-B93A41EFB91D}"/>
              </a:ext>
            </a:extLst>
          </p:cNvPr>
          <p:cNvSpPr/>
          <p:nvPr/>
        </p:nvSpPr>
        <p:spPr>
          <a:xfrm>
            <a:off x="1698979" y="3716764"/>
            <a:ext cx="182880" cy="18288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D2BAAA10-352B-FCEB-2B16-2B850B4FAB30}"/>
              </a:ext>
            </a:extLst>
          </p:cNvPr>
          <p:cNvSpPr/>
          <p:nvPr/>
        </p:nvSpPr>
        <p:spPr>
          <a:xfrm>
            <a:off x="1698979" y="5225200"/>
            <a:ext cx="182880" cy="18288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AA9867F-28E3-14F2-5C0B-FA60CBE98C80}"/>
              </a:ext>
            </a:extLst>
          </p:cNvPr>
          <p:cNvSpPr/>
          <p:nvPr/>
        </p:nvSpPr>
        <p:spPr>
          <a:xfrm>
            <a:off x="2642075" y="574540"/>
            <a:ext cx="182880" cy="18288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D260D3-DF4E-519E-4013-D49FFBD27767}"/>
              </a:ext>
            </a:extLst>
          </p:cNvPr>
          <p:cNvGrpSpPr/>
          <p:nvPr/>
        </p:nvGrpSpPr>
        <p:grpSpPr>
          <a:xfrm>
            <a:off x="9538854" y="6557628"/>
            <a:ext cx="2560320" cy="202236"/>
            <a:chOff x="5246254" y="906128"/>
            <a:chExt cx="2560320" cy="20223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286373-2B3B-1A94-CB94-DE5AB0164EF4}"/>
                </a:ext>
              </a:extLst>
            </p:cNvPr>
            <p:cNvSpPr/>
            <p:nvPr/>
          </p:nvSpPr>
          <p:spPr>
            <a:xfrm>
              <a:off x="5246254" y="906128"/>
              <a:ext cx="640080" cy="202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Outlook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A722D8-98ED-0F2D-9813-09D10AE71529}"/>
                </a:ext>
              </a:extLst>
            </p:cNvPr>
            <p:cNvSpPr/>
            <p:nvPr/>
          </p:nvSpPr>
          <p:spPr>
            <a:xfrm>
              <a:off x="5886334" y="906128"/>
              <a:ext cx="640080" cy="2022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30" tIns="76830" rIns="76830" bIns="768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/>
                  </a:solidFill>
                </a:rPr>
                <a:t>Excel/PBI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E39BC2-0C77-1ADB-1019-748779C59A82}"/>
                </a:ext>
              </a:extLst>
            </p:cNvPr>
            <p:cNvSpPr/>
            <p:nvPr/>
          </p:nvSpPr>
          <p:spPr>
            <a:xfrm>
              <a:off x="6526414" y="906128"/>
              <a:ext cx="640080" cy="2022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830" tIns="76830" rIns="76830" bIns="768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ysClr val="windowText" lastClr="000000"/>
                  </a:solidFill>
                </a:rPr>
                <a:t>Workday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19EBDCE-A7C3-0808-1764-9B9D81A18D97}"/>
                </a:ext>
              </a:extLst>
            </p:cNvPr>
            <p:cNvSpPr/>
            <p:nvPr/>
          </p:nvSpPr>
          <p:spPr>
            <a:xfrm>
              <a:off x="7166494" y="906128"/>
              <a:ext cx="640080" cy="2022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2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311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Suthar</dc:creator>
  <cp:lastModifiedBy>Nishant Suthar</cp:lastModifiedBy>
  <cp:revision>705</cp:revision>
  <dcterms:created xsi:type="dcterms:W3CDTF">2022-08-29T14:40:27Z</dcterms:created>
  <dcterms:modified xsi:type="dcterms:W3CDTF">2022-08-30T10:23:32Z</dcterms:modified>
</cp:coreProperties>
</file>