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C5A33-7923-415A-ACAC-62D7196A3AC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68E9C-B76F-4A46-A426-AD4BA65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4C22-C9A8-4912-8F80-4735A7C2C20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BAA-395C-4465-AFD1-C513A53E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139700"/>
            <a:ext cx="119253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05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IPL Home page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66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Player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5700" y="195263"/>
            <a:ext cx="1854200" cy="439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Venue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282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Comparison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20200" y="1371600"/>
            <a:ext cx="2730500" cy="1876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team level total match played win and loss and win%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0050" y="787400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0050" y="2078037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0050" y="1428750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00050" y="2706687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07150" y="3445866"/>
            <a:ext cx="554355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Selected team Batsmen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0050" y="3422847"/>
            <a:ext cx="5772150" cy="15136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tournament Batsmen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07150" y="5091508"/>
            <a:ext cx="55435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Selected team Bowler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0050" y="5091508"/>
            <a:ext cx="57721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tournament bowler</a:t>
            </a:r>
            <a:r>
              <a:rPr lang="en-US" dirty="0" smtClean="0">
                <a:solidFill>
                  <a:schemeClr val="tx1"/>
                </a:solidFill>
              </a:rPr>
              <a:t>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34048" y="900809"/>
            <a:ext cx="673102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1300" y="1579565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025" y="1584030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49700" y="1579862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0500" y="1569441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50000" y="1569441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 </a:t>
            </a:r>
            <a:r>
              <a:rPr lang="en-US" dirty="0" err="1" smtClean="0">
                <a:solidFill>
                  <a:schemeClr val="tx1"/>
                </a:solidFill>
              </a:rPr>
              <a:t>Avg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12050" y="1569441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 </a:t>
            </a:r>
            <a:r>
              <a:rPr lang="en-US" dirty="0" err="1" smtClean="0">
                <a:solidFill>
                  <a:schemeClr val="tx1"/>
                </a:solidFill>
              </a:rPr>
              <a:t>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51000" y="917579"/>
            <a:ext cx="9398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917579"/>
            <a:ext cx="8382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0948" y="917579"/>
            <a:ext cx="9271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15" y="903988"/>
            <a:ext cx="79533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924" y="1579565"/>
            <a:ext cx="91757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 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5775" y="917579"/>
            <a:ext cx="102552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63502" y="900809"/>
            <a:ext cx="86599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12050" y="900809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50000" y="2242542"/>
            <a:ext cx="92491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08149" y="2237685"/>
            <a:ext cx="1020169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6550" y="2237685"/>
            <a:ext cx="942974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59224" y="2237685"/>
            <a:ext cx="104557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53025" y="2245027"/>
            <a:ext cx="1016993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2925" y="2237685"/>
            <a:ext cx="102552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Most runs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2050" y="2239279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7150" y="2851150"/>
            <a:ext cx="92491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Most Overs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5299" y="2846293"/>
            <a:ext cx="1020169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Most Wicket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33700" y="2846293"/>
            <a:ext cx="942974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Best Economy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6374" y="2846293"/>
            <a:ext cx="104557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Best </a:t>
            </a:r>
            <a:r>
              <a:rPr lang="en-US" sz="1600" dirty="0" err="1" smtClean="0">
                <a:solidFill>
                  <a:schemeClr val="tx1"/>
                </a:solidFill>
              </a:rPr>
              <a:t>Avg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10175" y="2853635"/>
            <a:ext cx="1016993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Best SR Bowling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075" y="2846293"/>
            <a:ext cx="102552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Best SR batting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01983" y="818154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Filter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139700"/>
            <a:ext cx="119253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05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IPL Home page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66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Player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5700" y="195263"/>
            <a:ext cx="1854200" cy="439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Venue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Team Performance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282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Comparison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0050" y="1090711"/>
            <a:ext cx="2730500" cy="1876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selected team total match played win and loss and win%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Over split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27450" y="3206500"/>
            <a:ext cx="8223250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selected match detail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0050" y="3086101"/>
            <a:ext cx="3092450" cy="1850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Match play against each team cross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07150" y="5091508"/>
            <a:ext cx="55435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Bowling stats with different views like run </a:t>
            </a:r>
            <a:r>
              <a:rPr lang="en-US" dirty="0" err="1" smtClean="0">
                <a:solidFill>
                  <a:schemeClr val="tx1"/>
                </a:solidFill>
              </a:rPr>
              <a:t>bifurcation,dismissal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bifurcation,cross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tab,overwise</a:t>
            </a:r>
            <a:r>
              <a:rPr lang="en-US" dirty="0" smtClean="0">
                <a:solidFill>
                  <a:schemeClr val="tx1"/>
                </a:solidFill>
              </a:rPr>
              <a:t>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0050" y="5091508"/>
            <a:ext cx="57721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Batting stats with different views like run </a:t>
            </a:r>
            <a:r>
              <a:rPr lang="en-US" dirty="0" err="1" smtClean="0">
                <a:solidFill>
                  <a:schemeClr val="tx1"/>
                </a:solidFill>
              </a:rPr>
              <a:t>bifurcation,dismissal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bifurcation,cross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tab,overwise</a:t>
            </a:r>
            <a:r>
              <a:rPr lang="en-US" dirty="0" smtClean="0">
                <a:solidFill>
                  <a:schemeClr val="tx1"/>
                </a:solidFill>
              </a:rPr>
              <a:t>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01983" y="818154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1675" y="1097855"/>
            <a:ext cx="2930525" cy="1869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over Year Winning 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34125" y="1097855"/>
            <a:ext cx="3038475" cy="1869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Runrate</a:t>
            </a:r>
            <a:r>
              <a:rPr lang="en-US" dirty="0" smtClean="0">
                <a:solidFill>
                  <a:schemeClr val="tx1"/>
                </a:solidFill>
              </a:rPr>
              <a:t> in Over bifurcation with line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501983" y="1272774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501983" y="1751505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Lowest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501983" y="2283465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501983" y="2796623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Wicket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139700"/>
            <a:ext cx="119253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05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IPL Home page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66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Player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5700" y="195263"/>
            <a:ext cx="1854200" cy="439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Venue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282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Comparison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0050" y="1090711"/>
            <a:ext cx="2730500" cy="1876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map based on match City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27450" y="3206500"/>
            <a:ext cx="8223250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 </a:t>
            </a:r>
            <a:r>
              <a:rPr lang="en-US" dirty="0" err="1" smtClean="0">
                <a:solidFill>
                  <a:schemeClr val="tx1"/>
                </a:solidFill>
              </a:rPr>
              <a:t>comparision</a:t>
            </a:r>
            <a:r>
              <a:rPr lang="en-US" dirty="0" smtClean="0">
                <a:solidFill>
                  <a:schemeClr val="tx1"/>
                </a:solidFill>
              </a:rPr>
              <a:t> between 2 teams based on run </a:t>
            </a:r>
            <a:r>
              <a:rPr lang="en-US" dirty="0" err="1" smtClean="0">
                <a:solidFill>
                  <a:schemeClr val="tx1"/>
                </a:solidFill>
              </a:rPr>
              <a:t>bifurcation,dismissal,overwise</a:t>
            </a:r>
            <a:r>
              <a:rPr lang="en-US" dirty="0" smtClean="0">
                <a:solidFill>
                  <a:schemeClr val="tx1"/>
                </a:solidFill>
              </a:rPr>
              <a:t>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0050" y="3086101"/>
            <a:ext cx="3092450" cy="1850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Match play cross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07150" y="5091508"/>
            <a:ext cx="55435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selected venue over </a:t>
            </a:r>
            <a:r>
              <a:rPr lang="en-US" dirty="0" err="1" smtClean="0">
                <a:solidFill>
                  <a:schemeClr val="tx1"/>
                </a:solidFill>
              </a:rPr>
              <a:t>split,run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split,dismissal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split,year</a:t>
            </a:r>
            <a:r>
              <a:rPr lang="en-US" dirty="0" smtClean="0">
                <a:solidFill>
                  <a:schemeClr val="tx1"/>
                </a:solidFill>
              </a:rPr>
              <a:t> wise highest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0050" y="5091508"/>
            <a:ext cx="5772150" cy="155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all venue level total played </a:t>
            </a:r>
            <a:r>
              <a:rPr lang="en-US" dirty="0" err="1" smtClean="0">
                <a:solidFill>
                  <a:schemeClr val="tx1"/>
                </a:solidFill>
              </a:rPr>
              <a:t>match,max</a:t>
            </a:r>
            <a:r>
              <a:rPr lang="en-US" dirty="0" smtClean="0">
                <a:solidFill>
                  <a:schemeClr val="tx1"/>
                </a:solidFill>
              </a:rPr>
              <a:t> score at venue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01983" y="818154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1675" y="1097855"/>
            <a:ext cx="2930525" cy="1869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overall performance based on total match </a:t>
            </a:r>
            <a:r>
              <a:rPr lang="en-US" dirty="0" err="1" smtClean="0">
                <a:solidFill>
                  <a:schemeClr val="tx1"/>
                </a:solidFill>
              </a:rPr>
              <a:t>win,loss,win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497617" y="1308709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497617" y="2028923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79407" y="1300200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79408" y="2034698"/>
            <a:ext cx="2315365" cy="409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Wicket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3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005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IPL Home page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66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Player Performance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5700" y="195263"/>
            <a:ext cx="1854200" cy="439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Venue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282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Comparison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20200" y="1285877"/>
            <a:ext cx="27305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 level total match played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0050" y="1195191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5775" y="4005462"/>
            <a:ext cx="8331200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727325" y="1870569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Batsmen opposite team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" y="1849736"/>
            <a:ext cx="2349500" cy="15136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Batsman </a:t>
            </a:r>
            <a:r>
              <a:rPr lang="en-US" dirty="0" err="1" smtClean="0">
                <a:solidFill>
                  <a:schemeClr val="tx1"/>
                </a:solidFill>
              </a:rPr>
              <a:t>yearwise</a:t>
            </a:r>
            <a:r>
              <a:rPr lang="en-US" dirty="0" smtClean="0">
                <a:solidFill>
                  <a:schemeClr val="tx1"/>
                </a:solidFill>
              </a:rPr>
              <a:t>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34048" y="1308600"/>
            <a:ext cx="673102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97025" y="4156277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8750" y="4160742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5425" y="4156574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6225" y="4146153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5725" y="4146153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 </a:t>
            </a:r>
            <a:r>
              <a:rPr lang="en-US" dirty="0" err="1" smtClean="0">
                <a:solidFill>
                  <a:schemeClr val="tx1"/>
                </a:solidFill>
              </a:rPr>
              <a:t>Avg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97775" y="4146153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 </a:t>
            </a:r>
            <a:r>
              <a:rPr lang="en-US" dirty="0" err="1" smtClean="0">
                <a:solidFill>
                  <a:schemeClr val="tx1"/>
                </a:solidFill>
              </a:rPr>
              <a:t>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51000" y="1325370"/>
            <a:ext cx="9398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1325370"/>
            <a:ext cx="8382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0948" y="1325370"/>
            <a:ext cx="9271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15" y="1311779"/>
            <a:ext cx="79533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49" y="4156277"/>
            <a:ext cx="91757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 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5775" y="1325370"/>
            <a:ext cx="1025525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63502" y="1308600"/>
            <a:ext cx="865998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12050" y="1308600"/>
            <a:ext cx="1079500" cy="33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01983" y="818154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73077" y="1861245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Batsmen Dismissal type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850201" y="1870569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Batsmen Run type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178925" y="2378176"/>
            <a:ext cx="27305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 level match Detail in cross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2750" y="687836"/>
            <a:ext cx="8331200" cy="383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Batsman name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85775" y="3558949"/>
            <a:ext cx="8331200" cy="383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name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372600" y="4483297"/>
            <a:ext cx="27305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 level total match played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331325" y="5575596"/>
            <a:ext cx="27305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 level match Detail in cross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27325" y="5074145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opposite team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8600" y="5053312"/>
            <a:ext cx="2349500" cy="15136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</a:t>
            </a:r>
            <a:r>
              <a:rPr lang="en-US" dirty="0" err="1" smtClean="0">
                <a:solidFill>
                  <a:schemeClr val="tx1"/>
                </a:solidFill>
              </a:rPr>
              <a:t>yearwise</a:t>
            </a:r>
            <a:r>
              <a:rPr lang="en-US" dirty="0" smtClean="0">
                <a:solidFill>
                  <a:schemeClr val="tx1"/>
                </a:solidFill>
              </a:rPr>
              <a:t>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973077" y="5064821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Dismissal type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0201" y="5074145"/>
            <a:ext cx="2057400" cy="1490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Extra Run type performance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8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" y="818154"/>
            <a:ext cx="119253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05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IPL Home page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66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5700" y="195263"/>
            <a:ext cx="1854200" cy="439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Venue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Team Performance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28200" y="193675"/>
            <a:ext cx="1854200" cy="44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Team Comparison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3874" y="1213247"/>
            <a:ext cx="2606675" cy="1753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selected team total match played win and loss and win%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Over split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38900" y="3267840"/>
            <a:ext cx="5394325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Batsman performance team2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01983" y="818154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9932" y="1272773"/>
            <a:ext cx="2912268" cy="1694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 over Year Winning 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695680" y="1272772"/>
            <a:ext cx="2315365" cy="441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Team1 highest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501983" y="1266627"/>
            <a:ext cx="2315365" cy="448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Team2 highest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9377" y="827482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2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5418" y="805900"/>
            <a:ext cx="2315365" cy="38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1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95680" y="2191800"/>
            <a:ext cx="2315365" cy="441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Team1 Top Bowler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501983" y="2187925"/>
            <a:ext cx="2315365" cy="448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Team2 Top Bowler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95680" y="2636781"/>
            <a:ext cx="2315365" cy="441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Team1 max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501983" y="2630636"/>
            <a:ext cx="2315365" cy="448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Team2 max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695680" y="1721637"/>
            <a:ext cx="2315365" cy="441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Team1 Top Batsmen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501983" y="1715492"/>
            <a:ext cx="2315365" cy="448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Team2 Top Batsmen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3874" y="3267840"/>
            <a:ext cx="5648326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Batsman performance team1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23023" y="5128986"/>
            <a:ext cx="5394325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Performance team2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7997" y="5128986"/>
            <a:ext cx="5648326" cy="1730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Bowler Performance team1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403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Devang Gandhi</dc:creator>
  <cp:lastModifiedBy>Devang Gandhi</cp:lastModifiedBy>
  <cp:revision>10</cp:revision>
  <dcterms:created xsi:type="dcterms:W3CDTF">2022-07-27T11:11:45Z</dcterms:created>
  <dcterms:modified xsi:type="dcterms:W3CDTF">2022-07-27T12:10:27Z</dcterms:modified>
</cp:coreProperties>
</file>