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67"/>
  </p:normalViewPr>
  <p:slideViewPr>
    <p:cSldViewPr snapToGrid="0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4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4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78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2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16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61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60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8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3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980857-9410-554B-8008-3164F15CD82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E648B-BD37-3C4A-AF43-C6487EE4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97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7781-18B8-B412-686D-66DC566FB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319634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EE61-9FDF-D419-B3B8-3E098AF8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Why React</a:t>
            </a:r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6035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D2D4-3CAE-3B0C-7E52-29F9DC206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When should someone learn React</a:t>
            </a:r>
          </a:p>
        </p:txBody>
      </p:sp>
    </p:spTree>
    <p:extLst>
      <p:ext uri="{BB962C8B-B14F-4D97-AF65-F5344CB8AC3E}">
        <p14:creationId xmlns:p14="http://schemas.microsoft.com/office/powerpoint/2010/main" val="10387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CF48-85A1-6858-10FC-164BFD03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8000" dirty="0"/>
              <a:t>Why react was created?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3179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D62C-72FA-6423-56F1-334102F79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Don't learn React if</a:t>
            </a:r>
          </a:p>
        </p:txBody>
      </p:sp>
    </p:spTree>
    <p:extLst>
      <p:ext uri="{BB962C8B-B14F-4D97-AF65-F5344CB8AC3E}">
        <p14:creationId xmlns:p14="http://schemas.microsoft.com/office/powerpoint/2010/main" val="35256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79E0-9D81-0403-0176-1D53E28B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React Dom ; React Native</a:t>
            </a:r>
          </a:p>
        </p:txBody>
      </p:sp>
    </p:spTree>
    <p:extLst>
      <p:ext uri="{BB962C8B-B14F-4D97-AF65-F5344CB8AC3E}">
        <p14:creationId xmlns:p14="http://schemas.microsoft.com/office/powerpoint/2010/main" val="350726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569E-C813-15CC-78BD-875C499D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React: Library or Framework?</a:t>
            </a:r>
          </a:p>
        </p:txBody>
      </p:sp>
    </p:spTree>
    <p:extLst>
      <p:ext uri="{BB962C8B-B14F-4D97-AF65-F5344CB8AC3E}">
        <p14:creationId xmlns:p14="http://schemas.microsoft.com/office/powerpoint/2010/main" val="58497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0E43-0110-67BE-0AFF-7757992B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Is React complete solution?</a:t>
            </a:r>
          </a:p>
        </p:txBody>
      </p:sp>
    </p:spTree>
    <p:extLst>
      <p:ext uri="{BB962C8B-B14F-4D97-AF65-F5344CB8AC3E}">
        <p14:creationId xmlns:p14="http://schemas.microsoft.com/office/powerpoint/2010/main" val="2970247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{982E5B54-4CEC-AF48-A59D-04F427867F13}tf10001058</Template>
  <TotalTime>37</TotalTime>
  <Words>33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dev garg</dc:creator>
  <cp:lastModifiedBy>dev garg</cp:lastModifiedBy>
  <cp:revision>5</cp:revision>
  <dcterms:created xsi:type="dcterms:W3CDTF">2024-07-20T16:39:20Z</dcterms:created>
  <dcterms:modified xsi:type="dcterms:W3CDTF">2024-07-20T17:17:03Z</dcterms:modified>
</cp:coreProperties>
</file>