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7" r:id="rId8"/>
    <p:sldId id="268" r:id="rId9"/>
    <p:sldId id="261" r:id="rId10"/>
    <p:sldId id="263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22" autoAdjust="0"/>
  </p:normalViewPr>
  <p:slideViewPr>
    <p:cSldViewPr>
      <p:cViewPr varScale="1">
        <p:scale>
          <a:sx n="66" d="100"/>
          <a:sy n="66" d="100"/>
        </p:scale>
        <p:origin x="-22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04070-AC8D-C944-A31F-DAC935C10203}" type="doc">
      <dgm:prSet loTypeId="urn:microsoft.com/office/officeart/2005/8/layout/chevron1" loCatId="" qsTypeId="urn:microsoft.com/office/officeart/2005/8/quickstyle/simple4" qsCatId="simple" csTypeId="urn:microsoft.com/office/officeart/2005/8/colors/accent1_3" csCatId="accent1" phldr="1"/>
      <dgm:spPr/>
    </dgm:pt>
    <dgm:pt modelId="{26BB8392-352D-0841-B4C7-23B407C420C1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6794B0F6-8D42-EE42-A4B4-64A4EAD6E8E3}" type="parTrans" cxnId="{060DC2FE-7155-CA42-9712-5C4640F0DD41}">
      <dgm:prSet/>
      <dgm:spPr/>
      <dgm:t>
        <a:bodyPr/>
        <a:lstStyle/>
        <a:p>
          <a:endParaRPr lang="en-US"/>
        </a:p>
      </dgm:t>
    </dgm:pt>
    <dgm:pt modelId="{98A7BE7A-CBAD-1049-A441-39D953ED7A89}" type="sibTrans" cxnId="{060DC2FE-7155-CA42-9712-5C4640F0DD41}">
      <dgm:prSet/>
      <dgm:spPr/>
      <dgm:t>
        <a:bodyPr/>
        <a:lstStyle/>
        <a:p>
          <a:endParaRPr lang="en-US"/>
        </a:p>
      </dgm:t>
    </dgm:pt>
    <dgm:pt modelId="{4FE17DA6-60BC-434C-8565-D000D7A90573}">
      <dgm:prSet phldrT="[Text]"/>
      <dgm:spPr/>
      <dgm:t>
        <a:bodyPr/>
        <a:lstStyle/>
        <a:p>
          <a:r>
            <a:rPr lang="en-US" dirty="0" smtClean="0"/>
            <a:t>Sharing</a:t>
          </a:r>
          <a:endParaRPr lang="en-US" dirty="0"/>
        </a:p>
      </dgm:t>
    </dgm:pt>
    <dgm:pt modelId="{6733BBA8-5EBC-A849-B7CE-BC92A5745B8D}" type="parTrans" cxnId="{0A87E0D5-02A4-2F42-939A-EE6693C8B526}">
      <dgm:prSet/>
      <dgm:spPr/>
      <dgm:t>
        <a:bodyPr/>
        <a:lstStyle/>
        <a:p>
          <a:endParaRPr lang="en-US"/>
        </a:p>
      </dgm:t>
    </dgm:pt>
    <dgm:pt modelId="{FD21B731-B47D-5A43-9CD7-327AF20B94F0}" type="sibTrans" cxnId="{0A87E0D5-02A4-2F42-939A-EE6693C8B526}">
      <dgm:prSet/>
      <dgm:spPr/>
      <dgm:t>
        <a:bodyPr/>
        <a:lstStyle/>
        <a:p>
          <a:endParaRPr lang="en-US"/>
        </a:p>
      </dgm:t>
    </dgm:pt>
    <dgm:pt modelId="{CDF39A6E-12C7-CD43-BA58-81BA21475E59}">
      <dgm:prSet phldrT="[Text]"/>
      <dgm:spPr/>
      <dgm:t>
        <a:bodyPr/>
        <a:lstStyle/>
        <a:p>
          <a:r>
            <a:rPr lang="en-US" smtClean="0"/>
            <a:t>Use</a:t>
          </a:r>
          <a:endParaRPr lang="en-US" dirty="0"/>
        </a:p>
      </dgm:t>
    </dgm:pt>
    <dgm:pt modelId="{4CB5BAFC-361D-0446-9560-04FA8E1DD3E8}" type="parTrans" cxnId="{8D81709F-87FA-E740-9A1D-BFACBBEA8B34}">
      <dgm:prSet/>
      <dgm:spPr/>
      <dgm:t>
        <a:bodyPr/>
        <a:lstStyle/>
        <a:p>
          <a:endParaRPr lang="en-US"/>
        </a:p>
      </dgm:t>
    </dgm:pt>
    <dgm:pt modelId="{BC9C2E48-B1DF-6040-978C-71ED5096611F}" type="sibTrans" cxnId="{8D81709F-87FA-E740-9A1D-BFACBBEA8B34}">
      <dgm:prSet/>
      <dgm:spPr/>
      <dgm:t>
        <a:bodyPr/>
        <a:lstStyle/>
        <a:p>
          <a:endParaRPr lang="en-US"/>
        </a:p>
      </dgm:t>
    </dgm:pt>
    <dgm:pt modelId="{6FB11AAC-B396-2947-ABAF-B2278FDA25A7}" type="pres">
      <dgm:prSet presAssocID="{85604070-AC8D-C944-A31F-DAC935C10203}" presName="Name0" presStyleCnt="0">
        <dgm:presLayoutVars>
          <dgm:dir/>
          <dgm:animLvl val="lvl"/>
          <dgm:resizeHandles val="exact"/>
        </dgm:presLayoutVars>
      </dgm:prSet>
      <dgm:spPr/>
    </dgm:pt>
    <dgm:pt modelId="{3D5E6205-29AF-6540-A6E5-A2B8F3F9B00C}" type="pres">
      <dgm:prSet presAssocID="{26BB8392-352D-0841-B4C7-23B407C420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D0603-2EBF-5045-B7E9-814455F93137}" type="pres">
      <dgm:prSet presAssocID="{98A7BE7A-CBAD-1049-A441-39D953ED7A89}" presName="parTxOnlySpace" presStyleCnt="0"/>
      <dgm:spPr/>
    </dgm:pt>
    <dgm:pt modelId="{11B0F026-5CC5-A94B-8BD7-4FB75ED3320C}" type="pres">
      <dgm:prSet presAssocID="{4FE17DA6-60BC-434C-8565-D000D7A9057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7157E-8556-5947-94BD-332EC1447783}" type="pres">
      <dgm:prSet presAssocID="{FD21B731-B47D-5A43-9CD7-327AF20B94F0}" presName="parTxOnlySpace" presStyleCnt="0"/>
      <dgm:spPr/>
    </dgm:pt>
    <dgm:pt modelId="{886C0A61-6481-B74A-A9CC-462CD7CEA48D}" type="pres">
      <dgm:prSet presAssocID="{CDF39A6E-12C7-CD43-BA58-81BA21475E5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7E0D5-02A4-2F42-939A-EE6693C8B526}" srcId="{85604070-AC8D-C944-A31F-DAC935C10203}" destId="{4FE17DA6-60BC-434C-8565-D000D7A90573}" srcOrd="1" destOrd="0" parTransId="{6733BBA8-5EBC-A849-B7CE-BC92A5745B8D}" sibTransId="{FD21B731-B47D-5A43-9CD7-327AF20B94F0}"/>
    <dgm:cxn modelId="{862A4543-7D34-0B47-BB19-17551BBEC78D}" type="presOf" srcId="{26BB8392-352D-0841-B4C7-23B407C420C1}" destId="{3D5E6205-29AF-6540-A6E5-A2B8F3F9B00C}" srcOrd="0" destOrd="0" presId="urn:microsoft.com/office/officeart/2005/8/layout/chevron1"/>
    <dgm:cxn modelId="{9E4E2444-64BE-EB41-BE41-F80DCA46568D}" type="presOf" srcId="{85604070-AC8D-C944-A31F-DAC935C10203}" destId="{6FB11AAC-B396-2947-ABAF-B2278FDA25A7}" srcOrd="0" destOrd="0" presId="urn:microsoft.com/office/officeart/2005/8/layout/chevron1"/>
    <dgm:cxn modelId="{8D81709F-87FA-E740-9A1D-BFACBBEA8B34}" srcId="{85604070-AC8D-C944-A31F-DAC935C10203}" destId="{CDF39A6E-12C7-CD43-BA58-81BA21475E59}" srcOrd="2" destOrd="0" parTransId="{4CB5BAFC-361D-0446-9560-04FA8E1DD3E8}" sibTransId="{BC9C2E48-B1DF-6040-978C-71ED5096611F}"/>
    <dgm:cxn modelId="{060DC2FE-7155-CA42-9712-5C4640F0DD41}" srcId="{85604070-AC8D-C944-A31F-DAC935C10203}" destId="{26BB8392-352D-0841-B4C7-23B407C420C1}" srcOrd="0" destOrd="0" parTransId="{6794B0F6-8D42-EE42-A4B4-64A4EAD6E8E3}" sibTransId="{98A7BE7A-CBAD-1049-A441-39D953ED7A89}"/>
    <dgm:cxn modelId="{876A8F55-B79E-4F4C-B133-28B9C9EC8731}" type="presOf" srcId="{CDF39A6E-12C7-CD43-BA58-81BA21475E59}" destId="{886C0A61-6481-B74A-A9CC-462CD7CEA48D}" srcOrd="0" destOrd="0" presId="urn:microsoft.com/office/officeart/2005/8/layout/chevron1"/>
    <dgm:cxn modelId="{692681C7-8F2D-EF44-BD50-2596929722BC}" type="presOf" srcId="{4FE17DA6-60BC-434C-8565-D000D7A90573}" destId="{11B0F026-5CC5-A94B-8BD7-4FB75ED3320C}" srcOrd="0" destOrd="0" presId="urn:microsoft.com/office/officeart/2005/8/layout/chevron1"/>
    <dgm:cxn modelId="{9CBE7019-A684-984A-8A97-97E778D789BD}" type="presParOf" srcId="{6FB11AAC-B396-2947-ABAF-B2278FDA25A7}" destId="{3D5E6205-29AF-6540-A6E5-A2B8F3F9B00C}" srcOrd="0" destOrd="0" presId="urn:microsoft.com/office/officeart/2005/8/layout/chevron1"/>
    <dgm:cxn modelId="{1F58D8E0-D48F-3C4A-8548-43A8EB532E9F}" type="presParOf" srcId="{6FB11AAC-B396-2947-ABAF-B2278FDA25A7}" destId="{BF8D0603-2EBF-5045-B7E9-814455F93137}" srcOrd="1" destOrd="0" presId="urn:microsoft.com/office/officeart/2005/8/layout/chevron1"/>
    <dgm:cxn modelId="{76BAE50F-9DAE-1245-B947-D2129A04E75B}" type="presParOf" srcId="{6FB11AAC-B396-2947-ABAF-B2278FDA25A7}" destId="{11B0F026-5CC5-A94B-8BD7-4FB75ED3320C}" srcOrd="2" destOrd="0" presId="urn:microsoft.com/office/officeart/2005/8/layout/chevron1"/>
    <dgm:cxn modelId="{B0EE345F-1FF5-4146-9476-544A64B43242}" type="presParOf" srcId="{6FB11AAC-B396-2947-ABAF-B2278FDA25A7}" destId="{C427157E-8556-5947-94BD-332EC1447783}" srcOrd="3" destOrd="0" presId="urn:microsoft.com/office/officeart/2005/8/layout/chevron1"/>
    <dgm:cxn modelId="{E700AD40-C639-9D41-8B60-01F8D9BA790F}" type="presParOf" srcId="{6FB11AAC-B396-2947-ABAF-B2278FDA25A7}" destId="{886C0A61-6481-B74A-A9CC-462CD7CEA4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A447F-A8F6-DD4B-9C14-4E41E04DCCB5}" type="doc">
      <dgm:prSet loTypeId="urn:microsoft.com/office/officeart/2005/8/layout/chevron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D039E0D-2E61-C044-8F54-E08BE2F7C278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5ACA00E2-0DEB-7747-9E12-FC2886E47CCF}" type="parTrans" cxnId="{D7E82D4B-C58E-1D4D-9498-947314C27BCD}">
      <dgm:prSet/>
      <dgm:spPr/>
      <dgm:t>
        <a:bodyPr/>
        <a:lstStyle/>
        <a:p>
          <a:endParaRPr lang="en-US"/>
        </a:p>
      </dgm:t>
    </dgm:pt>
    <dgm:pt modelId="{DDC36E44-E20D-D244-92CC-1480B400BDAD}" type="sibTrans" cxnId="{D7E82D4B-C58E-1D4D-9498-947314C27BCD}">
      <dgm:prSet/>
      <dgm:spPr/>
      <dgm:t>
        <a:bodyPr/>
        <a:lstStyle/>
        <a:p>
          <a:endParaRPr lang="en-US"/>
        </a:p>
      </dgm:t>
    </dgm:pt>
    <dgm:pt modelId="{0C706DB6-ABA3-394A-B291-5A1FA2D0138B}">
      <dgm:prSet phldrT="[Text]"/>
      <dgm:spPr/>
      <dgm:t>
        <a:bodyPr/>
        <a:lstStyle/>
        <a:p>
          <a:pPr rtl="0"/>
          <a:r>
            <a:rPr lang="en-US" dirty="0" smtClean="0"/>
            <a:t>What will it take to improve results data quality and make it more useful for government and donors?</a:t>
          </a:r>
          <a:endParaRPr lang="en-US" dirty="0"/>
        </a:p>
      </dgm:t>
    </dgm:pt>
    <dgm:pt modelId="{DCB5336C-7D1A-2A43-9418-3C2061E3A405}" type="parTrans" cxnId="{CA6E5696-CBFE-984C-9338-187FA2D90317}">
      <dgm:prSet/>
      <dgm:spPr/>
      <dgm:t>
        <a:bodyPr/>
        <a:lstStyle/>
        <a:p>
          <a:endParaRPr lang="en-US"/>
        </a:p>
      </dgm:t>
    </dgm:pt>
    <dgm:pt modelId="{E2F4880E-1194-944F-B78E-455FB5D31597}" type="sibTrans" cxnId="{CA6E5696-CBFE-984C-9338-187FA2D90317}">
      <dgm:prSet/>
      <dgm:spPr/>
      <dgm:t>
        <a:bodyPr/>
        <a:lstStyle/>
        <a:p>
          <a:endParaRPr lang="en-US"/>
        </a:p>
      </dgm:t>
    </dgm:pt>
    <dgm:pt modelId="{3D6C703C-7D6C-B64C-996E-D1C31F380C83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41F2D798-E12C-C44F-988F-68F36378FAA7}" type="parTrans" cxnId="{6B1BBC81-88F7-C04E-B8D2-5821D95C1681}">
      <dgm:prSet/>
      <dgm:spPr/>
      <dgm:t>
        <a:bodyPr/>
        <a:lstStyle/>
        <a:p>
          <a:endParaRPr lang="en-US"/>
        </a:p>
      </dgm:t>
    </dgm:pt>
    <dgm:pt modelId="{A206EEF9-A9BC-3C46-99D2-313D67D7B943}" type="sibTrans" cxnId="{6B1BBC81-88F7-C04E-B8D2-5821D95C1681}">
      <dgm:prSet/>
      <dgm:spPr/>
      <dgm:t>
        <a:bodyPr/>
        <a:lstStyle/>
        <a:p>
          <a:endParaRPr lang="en-US"/>
        </a:p>
      </dgm:t>
    </dgm:pt>
    <dgm:pt modelId="{E9C34D2B-ECE7-134D-BF13-37D2A703E43F}">
      <dgm:prSet phldrT="[Text]"/>
      <dgm:spPr/>
      <dgm:t>
        <a:bodyPr/>
        <a:lstStyle/>
        <a:p>
          <a:pPr rtl="0"/>
          <a:r>
            <a:rPr lang="en-US" dirty="0" smtClean="0"/>
            <a:t>Document the way donors, governments, and implementers collect, manage, disseminate, and use results data.</a:t>
          </a:r>
          <a:endParaRPr lang="en-US" dirty="0"/>
        </a:p>
      </dgm:t>
    </dgm:pt>
    <dgm:pt modelId="{64B48050-458C-2C4D-8FD8-47AB9027BF62}" type="parTrans" cxnId="{B56A15D4-8E3E-8044-A57E-2825A47426D2}">
      <dgm:prSet/>
      <dgm:spPr/>
      <dgm:t>
        <a:bodyPr/>
        <a:lstStyle/>
        <a:p>
          <a:endParaRPr lang="en-US"/>
        </a:p>
      </dgm:t>
    </dgm:pt>
    <dgm:pt modelId="{591DE886-15E3-1240-B0EA-8171A517BF50}" type="sibTrans" cxnId="{B56A15D4-8E3E-8044-A57E-2825A47426D2}">
      <dgm:prSet/>
      <dgm:spPr/>
      <dgm:t>
        <a:bodyPr/>
        <a:lstStyle/>
        <a:p>
          <a:endParaRPr lang="en-US"/>
        </a:p>
      </dgm:t>
    </dgm:pt>
    <dgm:pt modelId="{1D374077-6FC4-8249-BAA2-C0E69BA4DBEB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A34108E3-660B-464A-8EC0-026F92F38843}" type="parTrans" cxnId="{4E2A7B4C-1699-A242-9A9D-673EADD9F347}">
      <dgm:prSet/>
      <dgm:spPr/>
      <dgm:t>
        <a:bodyPr/>
        <a:lstStyle/>
        <a:p>
          <a:endParaRPr lang="en-US"/>
        </a:p>
      </dgm:t>
    </dgm:pt>
    <dgm:pt modelId="{477D3962-6160-9544-B819-E75F05AC10E8}" type="sibTrans" cxnId="{4E2A7B4C-1699-A242-9A9D-673EADD9F347}">
      <dgm:prSet/>
      <dgm:spPr/>
      <dgm:t>
        <a:bodyPr/>
        <a:lstStyle/>
        <a:p>
          <a:endParaRPr lang="en-US"/>
        </a:p>
      </dgm:t>
    </dgm:pt>
    <dgm:pt modelId="{F67E0079-A6FC-894B-AD19-7C25C41B8B3A}">
      <dgm:prSet phldrT="[Text]"/>
      <dgm:spPr/>
      <dgm:t>
        <a:bodyPr/>
        <a:lstStyle/>
        <a:p>
          <a:pPr rtl="0"/>
          <a:r>
            <a:rPr lang="en-US" dirty="0" smtClean="0"/>
            <a:t>Produce a synopses of the results management “ecosystem” via 3 country case studies</a:t>
          </a:r>
          <a:endParaRPr lang="en-US" dirty="0"/>
        </a:p>
      </dgm:t>
    </dgm:pt>
    <dgm:pt modelId="{7A8055CE-EC1D-7042-9BE0-D1781B4E0EC1}" type="parTrans" cxnId="{54FB86DF-E3F3-984A-B031-11D216123110}">
      <dgm:prSet/>
      <dgm:spPr/>
      <dgm:t>
        <a:bodyPr/>
        <a:lstStyle/>
        <a:p>
          <a:endParaRPr lang="en-US"/>
        </a:p>
      </dgm:t>
    </dgm:pt>
    <dgm:pt modelId="{46790F84-5259-F54E-8B76-C9503559151B}" type="sibTrans" cxnId="{54FB86DF-E3F3-984A-B031-11D216123110}">
      <dgm:prSet/>
      <dgm:spPr/>
      <dgm:t>
        <a:bodyPr/>
        <a:lstStyle/>
        <a:p>
          <a:endParaRPr lang="en-US"/>
        </a:p>
      </dgm:t>
    </dgm:pt>
    <dgm:pt modelId="{C16BE4EC-6132-E94E-B60B-6139956A686D}" type="pres">
      <dgm:prSet presAssocID="{E38A447F-A8F6-DD4B-9C14-4E41E04DCC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15134-A8C1-0947-B32B-B5C9F322CA47}" type="pres">
      <dgm:prSet presAssocID="{9D039E0D-2E61-C044-8F54-E08BE2F7C278}" presName="composite" presStyleCnt="0"/>
      <dgm:spPr/>
    </dgm:pt>
    <dgm:pt modelId="{ECC367F4-0B35-BA41-9BCC-BAB0D1A22CCB}" type="pres">
      <dgm:prSet presAssocID="{9D039E0D-2E61-C044-8F54-E08BE2F7C2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430A9-DDC3-3541-A7F0-4AC53610DADF}" type="pres">
      <dgm:prSet presAssocID="{9D039E0D-2E61-C044-8F54-E08BE2F7C2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F37CD-E453-FC4C-9FA7-C86CFEB0C1C6}" type="pres">
      <dgm:prSet presAssocID="{DDC36E44-E20D-D244-92CC-1480B400BDAD}" presName="sp" presStyleCnt="0"/>
      <dgm:spPr/>
    </dgm:pt>
    <dgm:pt modelId="{B61120BE-8C15-B54B-81A1-6985893663FD}" type="pres">
      <dgm:prSet presAssocID="{3D6C703C-7D6C-B64C-996E-D1C31F380C83}" presName="composite" presStyleCnt="0"/>
      <dgm:spPr/>
    </dgm:pt>
    <dgm:pt modelId="{8D1C52EB-90D3-204F-BE05-DB2649A58FBE}" type="pres">
      <dgm:prSet presAssocID="{3D6C703C-7D6C-B64C-996E-D1C31F380C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E738-A077-BE4A-BFEE-7BD5689AFEB7}" type="pres">
      <dgm:prSet presAssocID="{3D6C703C-7D6C-B64C-996E-D1C31F380C8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8086D-612A-554A-98C5-C0D93E2A27AE}" type="pres">
      <dgm:prSet presAssocID="{A206EEF9-A9BC-3C46-99D2-313D67D7B943}" presName="sp" presStyleCnt="0"/>
      <dgm:spPr/>
    </dgm:pt>
    <dgm:pt modelId="{FA2AF2B0-9624-E447-B761-538169020DF0}" type="pres">
      <dgm:prSet presAssocID="{1D374077-6FC4-8249-BAA2-C0E69BA4DBEB}" presName="composite" presStyleCnt="0"/>
      <dgm:spPr/>
    </dgm:pt>
    <dgm:pt modelId="{2FE22409-A37A-0D43-92CE-17D15174935A}" type="pres">
      <dgm:prSet presAssocID="{1D374077-6FC4-8249-BAA2-C0E69BA4DB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210AF-E796-DC45-89D4-37C133201A3A}" type="pres">
      <dgm:prSet presAssocID="{1D374077-6FC4-8249-BAA2-C0E69BA4DB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BBC81-88F7-C04E-B8D2-5821D95C1681}" srcId="{E38A447F-A8F6-DD4B-9C14-4E41E04DCCB5}" destId="{3D6C703C-7D6C-B64C-996E-D1C31F380C83}" srcOrd="1" destOrd="0" parTransId="{41F2D798-E12C-C44F-988F-68F36378FAA7}" sibTransId="{A206EEF9-A9BC-3C46-99D2-313D67D7B943}"/>
    <dgm:cxn modelId="{D7E82D4B-C58E-1D4D-9498-947314C27BCD}" srcId="{E38A447F-A8F6-DD4B-9C14-4E41E04DCCB5}" destId="{9D039E0D-2E61-C044-8F54-E08BE2F7C278}" srcOrd="0" destOrd="0" parTransId="{5ACA00E2-0DEB-7747-9E12-FC2886E47CCF}" sibTransId="{DDC36E44-E20D-D244-92CC-1480B400BDAD}"/>
    <dgm:cxn modelId="{EF92072B-5CF8-4444-B261-C015BA6E2E48}" type="presOf" srcId="{9D039E0D-2E61-C044-8F54-E08BE2F7C278}" destId="{ECC367F4-0B35-BA41-9BCC-BAB0D1A22CCB}" srcOrd="0" destOrd="0" presId="urn:microsoft.com/office/officeart/2005/8/layout/chevron2"/>
    <dgm:cxn modelId="{27AAE7B3-FD74-CA49-A09B-CA67AA30BB24}" type="presOf" srcId="{0C706DB6-ABA3-394A-B291-5A1FA2D0138B}" destId="{D7D430A9-DDC3-3541-A7F0-4AC53610DADF}" srcOrd="0" destOrd="0" presId="urn:microsoft.com/office/officeart/2005/8/layout/chevron2"/>
    <dgm:cxn modelId="{84B3E973-CCEE-784C-B2E9-7B9963FB1B94}" type="presOf" srcId="{F67E0079-A6FC-894B-AD19-7C25C41B8B3A}" destId="{ED1210AF-E796-DC45-89D4-37C133201A3A}" srcOrd="0" destOrd="0" presId="urn:microsoft.com/office/officeart/2005/8/layout/chevron2"/>
    <dgm:cxn modelId="{6FF64CAD-5935-5E49-8FF5-D8BED7E3975B}" type="presOf" srcId="{3D6C703C-7D6C-B64C-996E-D1C31F380C83}" destId="{8D1C52EB-90D3-204F-BE05-DB2649A58FBE}" srcOrd="0" destOrd="0" presId="urn:microsoft.com/office/officeart/2005/8/layout/chevron2"/>
    <dgm:cxn modelId="{54FB86DF-E3F3-984A-B031-11D216123110}" srcId="{1D374077-6FC4-8249-BAA2-C0E69BA4DBEB}" destId="{F67E0079-A6FC-894B-AD19-7C25C41B8B3A}" srcOrd="0" destOrd="0" parTransId="{7A8055CE-EC1D-7042-9BE0-D1781B4E0EC1}" sibTransId="{46790F84-5259-F54E-8B76-C9503559151B}"/>
    <dgm:cxn modelId="{70F209CF-CE83-B74B-BDC1-4818DF8C6D96}" type="presOf" srcId="{1D374077-6FC4-8249-BAA2-C0E69BA4DBEB}" destId="{2FE22409-A37A-0D43-92CE-17D15174935A}" srcOrd="0" destOrd="0" presId="urn:microsoft.com/office/officeart/2005/8/layout/chevron2"/>
    <dgm:cxn modelId="{8029E839-EA64-7942-B852-5E7651FDD053}" type="presOf" srcId="{E9C34D2B-ECE7-134D-BF13-37D2A703E43F}" destId="{F89CE738-A077-BE4A-BFEE-7BD5689AFEB7}" srcOrd="0" destOrd="0" presId="urn:microsoft.com/office/officeart/2005/8/layout/chevron2"/>
    <dgm:cxn modelId="{B56A15D4-8E3E-8044-A57E-2825A47426D2}" srcId="{3D6C703C-7D6C-B64C-996E-D1C31F380C83}" destId="{E9C34D2B-ECE7-134D-BF13-37D2A703E43F}" srcOrd="0" destOrd="0" parTransId="{64B48050-458C-2C4D-8FD8-47AB9027BF62}" sibTransId="{591DE886-15E3-1240-B0EA-8171A517BF50}"/>
    <dgm:cxn modelId="{4E2A7B4C-1699-A242-9A9D-673EADD9F347}" srcId="{E38A447F-A8F6-DD4B-9C14-4E41E04DCCB5}" destId="{1D374077-6FC4-8249-BAA2-C0E69BA4DBEB}" srcOrd="2" destOrd="0" parTransId="{A34108E3-660B-464A-8EC0-026F92F38843}" sibTransId="{477D3962-6160-9544-B819-E75F05AC10E8}"/>
    <dgm:cxn modelId="{CA6E5696-CBFE-984C-9338-187FA2D90317}" srcId="{9D039E0D-2E61-C044-8F54-E08BE2F7C278}" destId="{0C706DB6-ABA3-394A-B291-5A1FA2D0138B}" srcOrd="0" destOrd="0" parTransId="{DCB5336C-7D1A-2A43-9418-3C2061E3A405}" sibTransId="{E2F4880E-1194-944F-B78E-455FB5D31597}"/>
    <dgm:cxn modelId="{AFC9A8B1-3C46-2140-B711-7E3047D2B023}" type="presOf" srcId="{E38A447F-A8F6-DD4B-9C14-4E41E04DCCB5}" destId="{C16BE4EC-6132-E94E-B60B-6139956A686D}" srcOrd="0" destOrd="0" presId="urn:microsoft.com/office/officeart/2005/8/layout/chevron2"/>
    <dgm:cxn modelId="{A9679B28-E915-FC4A-9E21-A16D4D8E0527}" type="presParOf" srcId="{C16BE4EC-6132-E94E-B60B-6139956A686D}" destId="{92415134-A8C1-0947-B32B-B5C9F322CA47}" srcOrd="0" destOrd="0" presId="urn:microsoft.com/office/officeart/2005/8/layout/chevron2"/>
    <dgm:cxn modelId="{70D0FF8C-2AD8-2446-B939-83617C18A7C7}" type="presParOf" srcId="{92415134-A8C1-0947-B32B-B5C9F322CA47}" destId="{ECC367F4-0B35-BA41-9BCC-BAB0D1A22CCB}" srcOrd="0" destOrd="0" presId="urn:microsoft.com/office/officeart/2005/8/layout/chevron2"/>
    <dgm:cxn modelId="{F05F7D8A-BA2D-C747-AFBD-4D592246E3E2}" type="presParOf" srcId="{92415134-A8C1-0947-B32B-B5C9F322CA47}" destId="{D7D430A9-DDC3-3541-A7F0-4AC53610DADF}" srcOrd="1" destOrd="0" presId="urn:microsoft.com/office/officeart/2005/8/layout/chevron2"/>
    <dgm:cxn modelId="{39703903-B517-1742-A8E6-CA87A7F18565}" type="presParOf" srcId="{C16BE4EC-6132-E94E-B60B-6139956A686D}" destId="{BBBF37CD-E453-FC4C-9FA7-C86CFEB0C1C6}" srcOrd="1" destOrd="0" presId="urn:microsoft.com/office/officeart/2005/8/layout/chevron2"/>
    <dgm:cxn modelId="{7DC6F9DD-3A7A-B243-A34F-FE0A3B03E0CF}" type="presParOf" srcId="{C16BE4EC-6132-E94E-B60B-6139956A686D}" destId="{B61120BE-8C15-B54B-81A1-6985893663FD}" srcOrd="2" destOrd="0" presId="urn:microsoft.com/office/officeart/2005/8/layout/chevron2"/>
    <dgm:cxn modelId="{98228A66-42A4-FE49-AEF8-A105B8ADE9AB}" type="presParOf" srcId="{B61120BE-8C15-B54B-81A1-6985893663FD}" destId="{8D1C52EB-90D3-204F-BE05-DB2649A58FBE}" srcOrd="0" destOrd="0" presId="urn:microsoft.com/office/officeart/2005/8/layout/chevron2"/>
    <dgm:cxn modelId="{9D8F5F53-BA19-D346-BAAF-281C89510E17}" type="presParOf" srcId="{B61120BE-8C15-B54B-81A1-6985893663FD}" destId="{F89CE738-A077-BE4A-BFEE-7BD5689AFEB7}" srcOrd="1" destOrd="0" presId="urn:microsoft.com/office/officeart/2005/8/layout/chevron2"/>
    <dgm:cxn modelId="{0C76DF3A-8DFC-204C-B7D1-0EACAD86231B}" type="presParOf" srcId="{C16BE4EC-6132-E94E-B60B-6139956A686D}" destId="{4AB8086D-612A-554A-98C5-C0D93E2A27AE}" srcOrd="3" destOrd="0" presId="urn:microsoft.com/office/officeart/2005/8/layout/chevron2"/>
    <dgm:cxn modelId="{8E71C891-5AF6-E94B-907C-E4A120EDF028}" type="presParOf" srcId="{C16BE4EC-6132-E94E-B60B-6139956A686D}" destId="{FA2AF2B0-9624-E447-B761-538169020DF0}" srcOrd="4" destOrd="0" presId="urn:microsoft.com/office/officeart/2005/8/layout/chevron2"/>
    <dgm:cxn modelId="{E7634CA6-07E5-354A-BA6C-73A39B20290A}" type="presParOf" srcId="{FA2AF2B0-9624-E447-B761-538169020DF0}" destId="{2FE22409-A37A-0D43-92CE-17D15174935A}" srcOrd="0" destOrd="0" presId="urn:microsoft.com/office/officeart/2005/8/layout/chevron2"/>
    <dgm:cxn modelId="{20A9C218-000F-6D48-8E69-9D6E169ED22E}" type="presParOf" srcId="{FA2AF2B0-9624-E447-B761-538169020DF0}" destId="{ED1210AF-E796-DC45-89D4-37C133201A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A447F-A8F6-DD4B-9C14-4E41E04DCCB5}" type="doc">
      <dgm:prSet loTypeId="urn:microsoft.com/office/officeart/2005/8/layout/chevron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D039E0D-2E61-C044-8F54-E08BE2F7C278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5ACA00E2-0DEB-7747-9E12-FC2886E47CCF}" type="parTrans" cxnId="{D7E82D4B-C58E-1D4D-9498-947314C27BCD}">
      <dgm:prSet/>
      <dgm:spPr/>
      <dgm:t>
        <a:bodyPr/>
        <a:lstStyle/>
        <a:p>
          <a:endParaRPr lang="en-US"/>
        </a:p>
      </dgm:t>
    </dgm:pt>
    <dgm:pt modelId="{DDC36E44-E20D-D244-92CC-1480B400BDAD}" type="sibTrans" cxnId="{D7E82D4B-C58E-1D4D-9498-947314C27BCD}">
      <dgm:prSet/>
      <dgm:spPr/>
      <dgm:t>
        <a:bodyPr/>
        <a:lstStyle/>
        <a:p>
          <a:endParaRPr lang="en-US"/>
        </a:p>
      </dgm:t>
    </dgm:pt>
    <dgm:pt modelId="{0C706DB6-ABA3-394A-B291-5A1FA2D0138B}">
      <dgm:prSet phldrT="[Text]"/>
      <dgm:spPr/>
      <dgm:t>
        <a:bodyPr/>
        <a:lstStyle/>
        <a:p>
          <a:pPr rtl="0"/>
          <a:r>
            <a:rPr lang="en-US" dirty="0" smtClean="0"/>
            <a:t>How can existing results data be compared, shared, and used effectively?</a:t>
          </a:r>
          <a:endParaRPr lang="en-US" dirty="0"/>
        </a:p>
      </dgm:t>
    </dgm:pt>
    <dgm:pt modelId="{DCB5336C-7D1A-2A43-9418-3C2061E3A405}" type="parTrans" cxnId="{CA6E5696-CBFE-984C-9338-187FA2D90317}">
      <dgm:prSet/>
      <dgm:spPr/>
      <dgm:t>
        <a:bodyPr/>
        <a:lstStyle/>
        <a:p>
          <a:endParaRPr lang="en-US"/>
        </a:p>
      </dgm:t>
    </dgm:pt>
    <dgm:pt modelId="{E2F4880E-1194-944F-B78E-455FB5D31597}" type="sibTrans" cxnId="{CA6E5696-CBFE-984C-9338-187FA2D90317}">
      <dgm:prSet/>
      <dgm:spPr/>
      <dgm:t>
        <a:bodyPr/>
        <a:lstStyle/>
        <a:p>
          <a:endParaRPr lang="en-US"/>
        </a:p>
      </dgm:t>
    </dgm:pt>
    <dgm:pt modelId="{3D6C703C-7D6C-B64C-996E-D1C31F380C83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41F2D798-E12C-C44F-988F-68F36378FAA7}" type="parTrans" cxnId="{6B1BBC81-88F7-C04E-B8D2-5821D95C1681}">
      <dgm:prSet/>
      <dgm:spPr/>
      <dgm:t>
        <a:bodyPr/>
        <a:lstStyle/>
        <a:p>
          <a:endParaRPr lang="en-US"/>
        </a:p>
      </dgm:t>
    </dgm:pt>
    <dgm:pt modelId="{A206EEF9-A9BC-3C46-99D2-313D67D7B943}" type="sibTrans" cxnId="{6B1BBC81-88F7-C04E-B8D2-5821D95C1681}">
      <dgm:prSet/>
      <dgm:spPr/>
      <dgm:t>
        <a:bodyPr/>
        <a:lstStyle/>
        <a:p>
          <a:endParaRPr lang="en-US"/>
        </a:p>
      </dgm:t>
    </dgm:pt>
    <dgm:pt modelId="{E9C34D2B-ECE7-134D-BF13-37D2A703E43F}">
      <dgm:prSet phldrT="[Text]"/>
      <dgm:spPr/>
      <dgm:t>
        <a:bodyPr/>
        <a:lstStyle/>
        <a:p>
          <a:pPr rtl="0"/>
          <a:r>
            <a:rPr lang="en-US" dirty="0" smtClean="0"/>
            <a:t>Conduct a careful “crosswalk” of donor results data from the health and agriculture sectors</a:t>
          </a:r>
          <a:endParaRPr lang="en-US" dirty="0"/>
        </a:p>
      </dgm:t>
    </dgm:pt>
    <dgm:pt modelId="{64B48050-458C-2C4D-8FD8-47AB9027BF62}" type="parTrans" cxnId="{B56A15D4-8E3E-8044-A57E-2825A47426D2}">
      <dgm:prSet/>
      <dgm:spPr/>
      <dgm:t>
        <a:bodyPr/>
        <a:lstStyle/>
        <a:p>
          <a:endParaRPr lang="en-US"/>
        </a:p>
      </dgm:t>
    </dgm:pt>
    <dgm:pt modelId="{591DE886-15E3-1240-B0EA-8171A517BF50}" type="sibTrans" cxnId="{B56A15D4-8E3E-8044-A57E-2825A47426D2}">
      <dgm:prSet/>
      <dgm:spPr/>
      <dgm:t>
        <a:bodyPr/>
        <a:lstStyle/>
        <a:p>
          <a:endParaRPr lang="en-US"/>
        </a:p>
      </dgm:t>
    </dgm:pt>
    <dgm:pt modelId="{1D374077-6FC4-8249-BAA2-C0E69BA4DBEB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A34108E3-660B-464A-8EC0-026F92F38843}" type="parTrans" cxnId="{4E2A7B4C-1699-A242-9A9D-673EADD9F347}">
      <dgm:prSet/>
      <dgm:spPr/>
      <dgm:t>
        <a:bodyPr/>
        <a:lstStyle/>
        <a:p>
          <a:endParaRPr lang="en-US"/>
        </a:p>
      </dgm:t>
    </dgm:pt>
    <dgm:pt modelId="{477D3962-6160-9544-B819-E75F05AC10E8}" type="sibTrans" cxnId="{4E2A7B4C-1699-A242-9A9D-673EADD9F347}">
      <dgm:prSet/>
      <dgm:spPr/>
      <dgm:t>
        <a:bodyPr/>
        <a:lstStyle/>
        <a:p>
          <a:endParaRPr lang="en-US"/>
        </a:p>
      </dgm:t>
    </dgm:pt>
    <dgm:pt modelId="{F67E0079-A6FC-894B-AD19-7C25C41B8B3A}">
      <dgm:prSet phldrT="[Text]"/>
      <dgm:spPr/>
      <dgm:t>
        <a:bodyPr/>
        <a:lstStyle/>
        <a:p>
          <a:pPr rtl="0"/>
          <a:r>
            <a:rPr lang="en-US" dirty="0" smtClean="0"/>
            <a:t>Demonstrate how results reports can be “joined up” to facilitate cross-donor and cross-country comparison, data visualization, and analysis</a:t>
          </a:r>
          <a:endParaRPr lang="en-US" dirty="0"/>
        </a:p>
      </dgm:t>
    </dgm:pt>
    <dgm:pt modelId="{7A8055CE-EC1D-7042-9BE0-D1781B4E0EC1}" type="parTrans" cxnId="{54FB86DF-E3F3-984A-B031-11D216123110}">
      <dgm:prSet/>
      <dgm:spPr/>
      <dgm:t>
        <a:bodyPr/>
        <a:lstStyle/>
        <a:p>
          <a:endParaRPr lang="en-US"/>
        </a:p>
      </dgm:t>
    </dgm:pt>
    <dgm:pt modelId="{46790F84-5259-F54E-8B76-C9503559151B}" type="sibTrans" cxnId="{54FB86DF-E3F3-984A-B031-11D216123110}">
      <dgm:prSet/>
      <dgm:spPr/>
      <dgm:t>
        <a:bodyPr/>
        <a:lstStyle/>
        <a:p>
          <a:endParaRPr lang="en-US"/>
        </a:p>
      </dgm:t>
    </dgm:pt>
    <dgm:pt modelId="{C16BE4EC-6132-E94E-B60B-6139956A686D}" type="pres">
      <dgm:prSet presAssocID="{E38A447F-A8F6-DD4B-9C14-4E41E04DCC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15134-A8C1-0947-B32B-B5C9F322CA47}" type="pres">
      <dgm:prSet presAssocID="{9D039E0D-2E61-C044-8F54-E08BE2F7C278}" presName="composite" presStyleCnt="0"/>
      <dgm:spPr/>
    </dgm:pt>
    <dgm:pt modelId="{ECC367F4-0B35-BA41-9BCC-BAB0D1A22CCB}" type="pres">
      <dgm:prSet presAssocID="{9D039E0D-2E61-C044-8F54-E08BE2F7C2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430A9-DDC3-3541-A7F0-4AC53610DADF}" type="pres">
      <dgm:prSet presAssocID="{9D039E0D-2E61-C044-8F54-E08BE2F7C2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F37CD-E453-FC4C-9FA7-C86CFEB0C1C6}" type="pres">
      <dgm:prSet presAssocID="{DDC36E44-E20D-D244-92CC-1480B400BDAD}" presName="sp" presStyleCnt="0"/>
      <dgm:spPr/>
    </dgm:pt>
    <dgm:pt modelId="{B61120BE-8C15-B54B-81A1-6985893663FD}" type="pres">
      <dgm:prSet presAssocID="{3D6C703C-7D6C-B64C-996E-D1C31F380C83}" presName="composite" presStyleCnt="0"/>
      <dgm:spPr/>
    </dgm:pt>
    <dgm:pt modelId="{8D1C52EB-90D3-204F-BE05-DB2649A58FBE}" type="pres">
      <dgm:prSet presAssocID="{3D6C703C-7D6C-B64C-996E-D1C31F380C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CE738-A077-BE4A-BFEE-7BD5689AFEB7}" type="pres">
      <dgm:prSet presAssocID="{3D6C703C-7D6C-B64C-996E-D1C31F380C8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8086D-612A-554A-98C5-C0D93E2A27AE}" type="pres">
      <dgm:prSet presAssocID="{A206EEF9-A9BC-3C46-99D2-313D67D7B943}" presName="sp" presStyleCnt="0"/>
      <dgm:spPr/>
    </dgm:pt>
    <dgm:pt modelId="{FA2AF2B0-9624-E447-B761-538169020DF0}" type="pres">
      <dgm:prSet presAssocID="{1D374077-6FC4-8249-BAA2-C0E69BA4DBEB}" presName="composite" presStyleCnt="0"/>
      <dgm:spPr/>
    </dgm:pt>
    <dgm:pt modelId="{2FE22409-A37A-0D43-92CE-17D15174935A}" type="pres">
      <dgm:prSet presAssocID="{1D374077-6FC4-8249-BAA2-C0E69BA4DB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210AF-E796-DC45-89D4-37C133201A3A}" type="pres">
      <dgm:prSet presAssocID="{1D374077-6FC4-8249-BAA2-C0E69BA4DB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216DC-53CB-7247-9D8C-0D6AA69C2BA9}" type="presOf" srcId="{F67E0079-A6FC-894B-AD19-7C25C41B8B3A}" destId="{ED1210AF-E796-DC45-89D4-37C133201A3A}" srcOrd="0" destOrd="0" presId="urn:microsoft.com/office/officeart/2005/8/layout/chevron2"/>
    <dgm:cxn modelId="{3A24897A-BA36-884E-9BF6-0797B0ED5B31}" type="presOf" srcId="{3D6C703C-7D6C-B64C-996E-D1C31F380C83}" destId="{8D1C52EB-90D3-204F-BE05-DB2649A58FBE}" srcOrd="0" destOrd="0" presId="urn:microsoft.com/office/officeart/2005/8/layout/chevron2"/>
    <dgm:cxn modelId="{CA6E5696-CBFE-984C-9338-187FA2D90317}" srcId="{9D039E0D-2E61-C044-8F54-E08BE2F7C278}" destId="{0C706DB6-ABA3-394A-B291-5A1FA2D0138B}" srcOrd="0" destOrd="0" parTransId="{DCB5336C-7D1A-2A43-9418-3C2061E3A405}" sibTransId="{E2F4880E-1194-944F-B78E-455FB5D31597}"/>
    <dgm:cxn modelId="{B56A15D4-8E3E-8044-A57E-2825A47426D2}" srcId="{3D6C703C-7D6C-B64C-996E-D1C31F380C83}" destId="{E9C34D2B-ECE7-134D-BF13-37D2A703E43F}" srcOrd="0" destOrd="0" parTransId="{64B48050-458C-2C4D-8FD8-47AB9027BF62}" sibTransId="{591DE886-15E3-1240-B0EA-8171A517BF50}"/>
    <dgm:cxn modelId="{D7E82D4B-C58E-1D4D-9498-947314C27BCD}" srcId="{E38A447F-A8F6-DD4B-9C14-4E41E04DCCB5}" destId="{9D039E0D-2E61-C044-8F54-E08BE2F7C278}" srcOrd="0" destOrd="0" parTransId="{5ACA00E2-0DEB-7747-9E12-FC2886E47CCF}" sibTransId="{DDC36E44-E20D-D244-92CC-1480B400BDAD}"/>
    <dgm:cxn modelId="{99629112-FF5C-C64B-A2B3-8C209A874F76}" type="presOf" srcId="{E38A447F-A8F6-DD4B-9C14-4E41E04DCCB5}" destId="{C16BE4EC-6132-E94E-B60B-6139956A686D}" srcOrd="0" destOrd="0" presId="urn:microsoft.com/office/officeart/2005/8/layout/chevron2"/>
    <dgm:cxn modelId="{400DD4D3-6684-1B46-8F82-104849248DC8}" type="presOf" srcId="{0C706DB6-ABA3-394A-B291-5A1FA2D0138B}" destId="{D7D430A9-DDC3-3541-A7F0-4AC53610DADF}" srcOrd="0" destOrd="0" presId="urn:microsoft.com/office/officeart/2005/8/layout/chevron2"/>
    <dgm:cxn modelId="{4E2A7B4C-1699-A242-9A9D-673EADD9F347}" srcId="{E38A447F-A8F6-DD4B-9C14-4E41E04DCCB5}" destId="{1D374077-6FC4-8249-BAA2-C0E69BA4DBEB}" srcOrd="2" destOrd="0" parTransId="{A34108E3-660B-464A-8EC0-026F92F38843}" sibTransId="{477D3962-6160-9544-B819-E75F05AC10E8}"/>
    <dgm:cxn modelId="{5F0D4B3F-0363-A147-86E2-B71D1B610FDF}" type="presOf" srcId="{E9C34D2B-ECE7-134D-BF13-37D2A703E43F}" destId="{F89CE738-A077-BE4A-BFEE-7BD5689AFEB7}" srcOrd="0" destOrd="0" presId="urn:microsoft.com/office/officeart/2005/8/layout/chevron2"/>
    <dgm:cxn modelId="{54FB86DF-E3F3-984A-B031-11D216123110}" srcId="{1D374077-6FC4-8249-BAA2-C0E69BA4DBEB}" destId="{F67E0079-A6FC-894B-AD19-7C25C41B8B3A}" srcOrd="0" destOrd="0" parTransId="{7A8055CE-EC1D-7042-9BE0-D1781B4E0EC1}" sibTransId="{46790F84-5259-F54E-8B76-C9503559151B}"/>
    <dgm:cxn modelId="{6B1BBC81-88F7-C04E-B8D2-5821D95C1681}" srcId="{E38A447F-A8F6-DD4B-9C14-4E41E04DCCB5}" destId="{3D6C703C-7D6C-B64C-996E-D1C31F380C83}" srcOrd="1" destOrd="0" parTransId="{41F2D798-E12C-C44F-988F-68F36378FAA7}" sibTransId="{A206EEF9-A9BC-3C46-99D2-313D67D7B943}"/>
    <dgm:cxn modelId="{09B33694-59FE-614D-8A04-0E42BA146FF9}" type="presOf" srcId="{9D039E0D-2E61-C044-8F54-E08BE2F7C278}" destId="{ECC367F4-0B35-BA41-9BCC-BAB0D1A22CCB}" srcOrd="0" destOrd="0" presId="urn:microsoft.com/office/officeart/2005/8/layout/chevron2"/>
    <dgm:cxn modelId="{B23331F1-5A2E-9641-9B85-50E7A94496C4}" type="presOf" srcId="{1D374077-6FC4-8249-BAA2-C0E69BA4DBEB}" destId="{2FE22409-A37A-0D43-92CE-17D15174935A}" srcOrd="0" destOrd="0" presId="urn:microsoft.com/office/officeart/2005/8/layout/chevron2"/>
    <dgm:cxn modelId="{4BFAA653-9900-604D-BF07-6FF304367771}" type="presParOf" srcId="{C16BE4EC-6132-E94E-B60B-6139956A686D}" destId="{92415134-A8C1-0947-B32B-B5C9F322CA47}" srcOrd="0" destOrd="0" presId="urn:microsoft.com/office/officeart/2005/8/layout/chevron2"/>
    <dgm:cxn modelId="{AB0E6F1E-6F4B-5A4D-9FCE-7C0F88B3C166}" type="presParOf" srcId="{92415134-A8C1-0947-B32B-B5C9F322CA47}" destId="{ECC367F4-0B35-BA41-9BCC-BAB0D1A22CCB}" srcOrd="0" destOrd="0" presId="urn:microsoft.com/office/officeart/2005/8/layout/chevron2"/>
    <dgm:cxn modelId="{8F37BBF4-E29C-0343-AEE8-1E4EDAD4300B}" type="presParOf" srcId="{92415134-A8C1-0947-B32B-B5C9F322CA47}" destId="{D7D430A9-DDC3-3541-A7F0-4AC53610DADF}" srcOrd="1" destOrd="0" presId="urn:microsoft.com/office/officeart/2005/8/layout/chevron2"/>
    <dgm:cxn modelId="{D2D8BA39-4B7E-FC41-8191-DED3155ED798}" type="presParOf" srcId="{C16BE4EC-6132-E94E-B60B-6139956A686D}" destId="{BBBF37CD-E453-FC4C-9FA7-C86CFEB0C1C6}" srcOrd="1" destOrd="0" presId="urn:microsoft.com/office/officeart/2005/8/layout/chevron2"/>
    <dgm:cxn modelId="{0C01CDD8-4923-AA41-9C65-E56492B574EB}" type="presParOf" srcId="{C16BE4EC-6132-E94E-B60B-6139956A686D}" destId="{B61120BE-8C15-B54B-81A1-6985893663FD}" srcOrd="2" destOrd="0" presId="urn:microsoft.com/office/officeart/2005/8/layout/chevron2"/>
    <dgm:cxn modelId="{5BEF79AB-D7CC-0F42-A79D-332065FAEDDB}" type="presParOf" srcId="{B61120BE-8C15-B54B-81A1-6985893663FD}" destId="{8D1C52EB-90D3-204F-BE05-DB2649A58FBE}" srcOrd="0" destOrd="0" presId="urn:microsoft.com/office/officeart/2005/8/layout/chevron2"/>
    <dgm:cxn modelId="{A4106FB5-98A3-7148-AB34-29329DE7EC30}" type="presParOf" srcId="{B61120BE-8C15-B54B-81A1-6985893663FD}" destId="{F89CE738-A077-BE4A-BFEE-7BD5689AFEB7}" srcOrd="1" destOrd="0" presId="urn:microsoft.com/office/officeart/2005/8/layout/chevron2"/>
    <dgm:cxn modelId="{4890B3EF-CE5E-5545-88CA-B72BB8F0184B}" type="presParOf" srcId="{C16BE4EC-6132-E94E-B60B-6139956A686D}" destId="{4AB8086D-612A-554A-98C5-C0D93E2A27AE}" srcOrd="3" destOrd="0" presId="urn:microsoft.com/office/officeart/2005/8/layout/chevron2"/>
    <dgm:cxn modelId="{4881C75B-05DC-C940-AB39-2FD5288ED076}" type="presParOf" srcId="{C16BE4EC-6132-E94E-B60B-6139956A686D}" destId="{FA2AF2B0-9624-E447-B761-538169020DF0}" srcOrd="4" destOrd="0" presId="urn:microsoft.com/office/officeart/2005/8/layout/chevron2"/>
    <dgm:cxn modelId="{ABFECF1B-EF64-9140-AC04-802567A3F00D}" type="presParOf" srcId="{FA2AF2B0-9624-E447-B761-538169020DF0}" destId="{2FE22409-A37A-0D43-92CE-17D15174935A}" srcOrd="0" destOrd="0" presId="urn:microsoft.com/office/officeart/2005/8/layout/chevron2"/>
    <dgm:cxn modelId="{1FABBAF8-ABBA-DB40-A104-99F6152C9BED}" type="presParOf" srcId="{FA2AF2B0-9624-E447-B761-538169020DF0}" destId="{ED1210AF-E796-DC45-89D4-37C133201A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4DE5AE-AAD8-0D4A-AFE5-3BBC8D172355}" type="doc">
      <dgm:prSet loTypeId="urn:microsoft.com/office/officeart/2005/8/layout/lProcess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6DFA41B-252E-B74F-B363-3AE19FE1126B}">
      <dgm:prSet/>
      <dgm:spPr/>
      <dgm:t>
        <a:bodyPr/>
        <a:lstStyle/>
        <a:p>
          <a:pPr rtl="0"/>
          <a:r>
            <a:rPr lang="en-US" smtClean="0"/>
            <a:t>Countries</a:t>
          </a:r>
          <a:endParaRPr lang="en-US"/>
        </a:p>
      </dgm:t>
    </dgm:pt>
    <dgm:pt modelId="{5F6B82F3-E69F-5644-8406-364E92F601BE}" type="parTrans" cxnId="{A5E45746-B01D-AC4E-826C-E19E95C203E7}">
      <dgm:prSet/>
      <dgm:spPr/>
      <dgm:t>
        <a:bodyPr/>
        <a:lstStyle/>
        <a:p>
          <a:endParaRPr lang="en-US"/>
        </a:p>
      </dgm:t>
    </dgm:pt>
    <dgm:pt modelId="{6BA0B295-1C2D-2341-BAA6-D76C721D9A4B}" type="sibTrans" cxnId="{A5E45746-B01D-AC4E-826C-E19E95C203E7}">
      <dgm:prSet/>
      <dgm:spPr/>
      <dgm:t>
        <a:bodyPr/>
        <a:lstStyle/>
        <a:p>
          <a:endParaRPr lang="en-US"/>
        </a:p>
      </dgm:t>
    </dgm:pt>
    <dgm:pt modelId="{3352C3D9-BABC-5048-9618-D047B1135E02}">
      <dgm:prSet/>
      <dgm:spPr/>
      <dgm:t>
        <a:bodyPr/>
        <a:lstStyle/>
        <a:p>
          <a:pPr rtl="0"/>
          <a:r>
            <a:rPr lang="en-US" smtClean="0"/>
            <a:t>Ghana</a:t>
          </a:r>
          <a:endParaRPr lang="en-US"/>
        </a:p>
      </dgm:t>
    </dgm:pt>
    <dgm:pt modelId="{E6CFB87B-9AA5-7144-B975-C2D4C88C4566}" type="parTrans" cxnId="{32A47526-D238-1E4E-9EB5-F010C6016855}">
      <dgm:prSet/>
      <dgm:spPr/>
      <dgm:t>
        <a:bodyPr/>
        <a:lstStyle/>
        <a:p>
          <a:endParaRPr lang="en-US"/>
        </a:p>
      </dgm:t>
    </dgm:pt>
    <dgm:pt modelId="{3938B259-18A7-EC40-AC00-572C1002587E}" type="sibTrans" cxnId="{32A47526-D238-1E4E-9EB5-F010C6016855}">
      <dgm:prSet/>
      <dgm:spPr/>
      <dgm:t>
        <a:bodyPr/>
        <a:lstStyle/>
        <a:p>
          <a:endParaRPr lang="en-US"/>
        </a:p>
      </dgm:t>
    </dgm:pt>
    <dgm:pt modelId="{DA711CF6-2B2B-4F44-A9E3-5138836E8349}">
      <dgm:prSet/>
      <dgm:spPr/>
      <dgm:t>
        <a:bodyPr/>
        <a:lstStyle/>
        <a:p>
          <a:pPr rtl="0"/>
          <a:r>
            <a:rPr lang="en-US" smtClean="0"/>
            <a:t>Tanzania</a:t>
          </a:r>
          <a:endParaRPr lang="en-US"/>
        </a:p>
      </dgm:t>
    </dgm:pt>
    <dgm:pt modelId="{43F416E5-8F06-0B4D-9F5E-6E67327A97EC}" type="parTrans" cxnId="{0A62E717-DCE2-C340-9A65-817D6F95C9ED}">
      <dgm:prSet/>
      <dgm:spPr/>
      <dgm:t>
        <a:bodyPr/>
        <a:lstStyle/>
        <a:p>
          <a:endParaRPr lang="en-US"/>
        </a:p>
      </dgm:t>
    </dgm:pt>
    <dgm:pt modelId="{E84DE142-4DF0-B94F-A8AE-6AE88B49C425}" type="sibTrans" cxnId="{0A62E717-DCE2-C340-9A65-817D6F95C9ED}">
      <dgm:prSet/>
      <dgm:spPr/>
      <dgm:t>
        <a:bodyPr/>
        <a:lstStyle/>
        <a:p>
          <a:endParaRPr lang="en-US"/>
        </a:p>
      </dgm:t>
    </dgm:pt>
    <dgm:pt modelId="{572E32DB-24B4-4143-831E-5F7388B385EA}">
      <dgm:prSet/>
      <dgm:spPr/>
      <dgm:t>
        <a:bodyPr/>
        <a:lstStyle/>
        <a:p>
          <a:pPr rtl="0"/>
          <a:r>
            <a:rPr lang="en-US" smtClean="0"/>
            <a:t>Sri Lanka</a:t>
          </a:r>
          <a:endParaRPr lang="en-US"/>
        </a:p>
      </dgm:t>
    </dgm:pt>
    <dgm:pt modelId="{3B34354F-7A0A-CD49-906F-23EA603F900F}" type="parTrans" cxnId="{9162FCB7-23BC-3745-B60F-F3A16C28934B}">
      <dgm:prSet/>
      <dgm:spPr/>
      <dgm:t>
        <a:bodyPr/>
        <a:lstStyle/>
        <a:p>
          <a:endParaRPr lang="en-US"/>
        </a:p>
      </dgm:t>
    </dgm:pt>
    <dgm:pt modelId="{B351D0AB-4AEF-E246-9A32-3C66631A4409}" type="sibTrans" cxnId="{9162FCB7-23BC-3745-B60F-F3A16C28934B}">
      <dgm:prSet/>
      <dgm:spPr/>
      <dgm:t>
        <a:bodyPr/>
        <a:lstStyle/>
        <a:p>
          <a:endParaRPr lang="en-US"/>
        </a:p>
      </dgm:t>
    </dgm:pt>
    <dgm:pt modelId="{ECD594D1-D5CF-4A40-9DE7-59DD5497E10B}">
      <dgm:prSet/>
      <dgm:spPr/>
      <dgm:t>
        <a:bodyPr/>
        <a:lstStyle/>
        <a:p>
          <a:pPr rtl="0"/>
          <a:r>
            <a:rPr lang="en-US" smtClean="0"/>
            <a:t>Sectors</a:t>
          </a:r>
          <a:endParaRPr lang="en-US"/>
        </a:p>
      </dgm:t>
    </dgm:pt>
    <dgm:pt modelId="{F6DE1F76-4C63-9D44-BB25-5FD76B10A3C8}" type="parTrans" cxnId="{7AF7A6A2-7912-A248-86D5-746322A860B9}">
      <dgm:prSet/>
      <dgm:spPr/>
      <dgm:t>
        <a:bodyPr/>
        <a:lstStyle/>
        <a:p>
          <a:endParaRPr lang="en-US"/>
        </a:p>
      </dgm:t>
    </dgm:pt>
    <dgm:pt modelId="{0292AF52-ACE7-AE4F-A929-C5E314851307}" type="sibTrans" cxnId="{7AF7A6A2-7912-A248-86D5-746322A860B9}">
      <dgm:prSet/>
      <dgm:spPr/>
      <dgm:t>
        <a:bodyPr/>
        <a:lstStyle/>
        <a:p>
          <a:endParaRPr lang="en-US"/>
        </a:p>
      </dgm:t>
    </dgm:pt>
    <dgm:pt modelId="{57A1D4D3-57C8-A942-8A7B-26CE70EC4C70}">
      <dgm:prSet/>
      <dgm:spPr/>
      <dgm:t>
        <a:bodyPr/>
        <a:lstStyle/>
        <a:p>
          <a:pPr rtl="0"/>
          <a:r>
            <a:rPr lang="en-US" smtClean="0"/>
            <a:t>Health</a:t>
          </a:r>
          <a:endParaRPr lang="en-US"/>
        </a:p>
      </dgm:t>
    </dgm:pt>
    <dgm:pt modelId="{786D2343-8ACE-5B44-99A9-C134DE20D774}" type="parTrans" cxnId="{8F11A730-4904-9942-86E6-27F4043CDE7D}">
      <dgm:prSet/>
      <dgm:spPr/>
      <dgm:t>
        <a:bodyPr/>
        <a:lstStyle/>
        <a:p>
          <a:endParaRPr lang="en-US"/>
        </a:p>
      </dgm:t>
    </dgm:pt>
    <dgm:pt modelId="{66B9E5C6-BC8F-BC46-A1D1-48703E513568}" type="sibTrans" cxnId="{8F11A730-4904-9942-86E6-27F4043CDE7D}">
      <dgm:prSet/>
      <dgm:spPr/>
      <dgm:t>
        <a:bodyPr/>
        <a:lstStyle/>
        <a:p>
          <a:endParaRPr lang="en-US"/>
        </a:p>
      </dgm:t>
    </dgm:pt>
    <dgm:pt modelId="{89E7ADB0-4521-A442-BBD5-6B5C6CF557CC}">
      <dgm:prSet/>
      <dgm:spPr/>
      <dgm:t>
        <a:bodyPr/>
        <a:lstStyle/>
        <a:p>
          <a:pPr rtl="0"/>
          <a:r>
            <a:rPr lang="en-US" smtClean="0"/>
            <a:t>Agriculture</a:t>
          </a:r>
          <a:endParaRPr lang="en-US"/>
        </a:p>
      </dgm:t>
    </dgm:pt>
    <dgm:pt modelId="{5DB2A7CB-1E86-AC4A-B3A9-166D0BACBCF4}" type="parTrans" cxnId="{D8C7B70E-25F6-C941-BC63-1353E3569C8E}">
      <dgm:prSet/>
      <dgm:spPr/>
      <dgm:t>
        <a:bodyPr/>
        <a:lstStyle/>
        <a:p>
          <a:endParaRPr lang="en-US"/>
        </a:p>
      </dgm:t>
    </dgm:pt>
    <dgm:pt modelId="{49529E9F-EAD7-BC4A-9627-ADB154F5DCD1}" type="sibTrans" cxnId="{D8C7B70E-25F6-C941-BC63-1353E3569C8E}">
      <dgm:prSet/>
      <dgm:spPr/>
      <dgm:t>
        <a:bodyPr/>
        <a:lstStyle/>
        <a:p>
          <a:endParaRPr lang="en-US"/>
        </a:p>
      </dgm:t>
    </dgm:pt>
    <dgm:pt modelId="{4C58AC1E-F050-7448-AC8C-88B0C35159F2}">
      <dgm:prSet/>
      <dgm:spPr/>
      <dgm:t>
        <a:bodyPr/>
        <a:lstStyle/>
        <a:p>
          <a:pPr rtl="0"/>
          <a:r>
            <a:rPr lang="en-US" dirty="0" smtClean="0"/>
            <a:t>Data Collection</a:t>
          </a:r>
          <a:endParaRPr lang="en-US" dirty="0"/>
        </a:p>
      </dgm:t>
    </dgm:pt>
    <dgm:pt modelId="{FC8DE704-5EC3-1B4F-AF67-38E968BCF686}" type="parTrans" cxnId="{0CF5A1FA-29CF-3C46-90DC-90E6FD107C6A}">
      <dgm:prSet/>
      <dgm:spPr/>
      <dgm:t>
        <a:bodyPr/>
        <a:lstStyle/>
        <a:p>
          <a:endParaRPr lang="en-US"/>
        </a:p>
      </dgm:t>
    </dgm:pt>
    <dgm:pt modelId="{372AC333-071F-5C45-85FA-B930286000E9}" type="sibTrans" cxnId="{0CF5A1FA-29CF-3C46-90DC-90E6FD107C6A}">
      <dgm:prSet/>
      <dgm:spPr/>
      <dgm:t>
        <a:bodyPr/>
        <a:lstStyle/>
        <a:p>
          <a:endParaRPr lang="en-US"/>
        </a:p>
      </dgm:t>
    </dgm:pt>
    <dgm:pt modelId="{F968DCF5-FF4E-934E-83BF-26AFFEEABB5F}">
      <dgm:prSet/>
      <dgm:spPr/>
      <dgm:t>
        <a:bodyPr/>
        <a:lstStyle/>
        <a:p>
          <a:pPr rtl="0"/>
          <a:r>
            <a:rPr lang="en-US" dirty="0" smtClean="0"/>
            <a:t>Semi-structured interviews</a:t>
          </a:r>
          <a:endParaRPr lang="en-US" dirty="0"/>
        </a:p>
      </dgm:t>
    </dgm:pt>
    <dgm:pt modelId="{4BC4D571-3F8F-B142-AB2C-E3126BB1134B}" type="parTrans" cxnId="{72D64AB8-88E2-E54B-876E-2B544F8CA81D}">
      <dgm:prSet/>
      <dgm:spPr/>
      <dgm:t>
        <a:bodyPr/>
        <a:lstStyle/>
        <a:p>
          <a:endParaRPr lang="en-US"/>
        </a:p>
      </dgm:t>
    </dgm:pt>
    <dgm:pt modelId="{7D751F34-B86D-614F-BDA3-061ED7CA6EFE}" type="sibTrans" cxnId="{72D64AB8-88E2-E54B-876E-2B544F8CA81D}">
      <dgm:prSet/>
      <dgm:spPr/>
      <dgm:t>
        <a:bodyPr/>
        <a:lstStyle/>
        <a:p>
          <a:endParaRPr lang="en-US"/>
        </a:p>
      </dgm:t>
    </dgm:pt>
    <dgm:pt modelId="{59719258-64C3-144B-AB48-49E151EE1018}">
      <dgm:prSet/>
      <dgm:spPr/>
      <dgm:t>
        <a:bodyPr/>
        <a:lstStyle/>
        <a:p>
          <a:pPr rtl="0"/>
          <a:r>
            <a:rPr lang="en-US" dirty="0" smtClean="0"/>
            <a:t>Government, donors, implementers</a:t>
          </a:r>
          <a:endParaRPr lang="en-US" dirty="0"/>
        </a:p>
      </dgm:t>
    </dgm:pt>
    <dgm:pt modelId="{C31D2E31-C85A-384D-A165-26D2CB68E69A}" type="sibTrans" cxnId="{DF727C1C-F981-114B-9F03-C485D65E6044}">
      <dgm:prSet/>
      <dgm:spPr/>
      <dgm:t>
        <a:bodyPr/>
        <a:lstStyle/>
        <a:p>
          <a:endParaRPr lang="en-US"/>
        </a:p>
      </dgm:t>
    </dgm:pt>
    <dgm:pt modelId="{CB282252-B320-6942-8ABA-4929F3A0A113}" type="parTrans" cxnId="{DF727C1C-F981-114B-9F03-C485D65E6044}">
      <dgm:prSet/>
      <dgm:spPr/>
      <dgm:t>
        <a:bodyPr/>
        <a:lstStyle/>
        <a:p>
          <a:endParaRPr lang="en-US"/>
        </a:p>
      </dgm:t>
    </dgm:pt>
    <dgm:pt modelId="{4566E6E9-37DA-A645-94C9-02F32C549E4C}" type="pres">
      <dgm:prSet presAssocID="{DF4DE5AE-AAD8-0D4A-AFE5-3BBC8D17235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C1900-902C-AD4B-A6AD-C3EE992A5FBA}" type="pres">
      <dgm:prSet presAssocID="{D6DFA41B-252E-B74F-B363-3AE19FE1126B}" presName="compNode" presStyleCnt="0"/>
      <dgm:spPr/>
    </dgm:pt>
    <dgm:pt modelId="{66B310B9-7B49-1349-829E-74A8987BA56A}" type="pres">
      <dgm:prSet presAssocID="{D6DFA41B-252E-B74F-B363-3AE19FE1126B}" presName="aNode" presStyleLbl="bgShp" presStyleIdx="0" presStyleCnt="3"/>
      <dgm:spPr/>
      <dgm:t>
        <a:bodyPr/>
        <a:lstStyle/>
        <a:p>
          <a:endParaRPr lang="en-US"/>
        </a:p>
      </dgm:t>
    </dgm:pt>
    <dgm:pt modelId="{A2BA8746-935E-F548-B0F9-6FDA1158A378}" type="pres">
      <dgm:prSet presAssocID="{D6DFA41B-252E-B74F-B363-3AE19FE1126B}" presName="textNode" presStyleLbl="bgShp" presStyleIdx="0" presStyleCnt="3"/>
      <dgm:spPr/>
      <dgm:t>
        <a:bodyPr/>
        <a:lstStyle/>
        <a:p>
          <a:endParaRPr lang="en-US"/>
        </a:p>
      </dgm:t>
    </dgm:pt>
    <dgm:pt modelId="{4D1BB73F-37F0-8441-97BD-F27307AADE64}" type="pres">
      <dgm:prSet presAssocID="{D6DFA41B-252E-B74F-B363-3AE19FE1126B}" presName="compChildNode" presStyleCnt="0"/>
      <dgm:spPr/>
    </dgm:pt>
    <dgm:pt modelId="{99F5EBA2-B916-4745-8F67-97C76309216E}" type="pres">
      <dgm:prSet presAssocID="{D6DFA41B-252E-B74F-B363-3AE19FE1126B}" presName="theInnerList" presStyleCnt="0"/>
      <dgm:spPr/>
    </dgm:pt>
    <dgm:pt modelId="{B011DC39-4B05-1C44-9C34-8AA85869F31C}" type="pres">
      <dgm:prSet presAssocID="{3352C3D9-BABC-5048-9618-D047B1135E02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66FF4-A15E-0448-B11B-88C1EE691142}" type="pres">
      <dgm:prSet presAssocID="{3352C3D9-BABC-5048-9618-D047B1135E02}" presName="aSpace2" presStyleCnt="0"/>
      <dgm:spPr/>
    </dgm:pt>
    <dgm:pt modelId="{0969BFAA-EEFC-4145-B275-A718EDD0DD73}" type="pres">
      <dgm:prSet presAssocID="{DA711CF6-2B2B-4F44-A9E3-5138836E8349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1F057-03C7-2D4B-A690-EE28831CA1D9}" type="pres">
      <dgm:prSet presAssocID="{DA711CF6-2B2B-4F44-A9E3-5138836E8349}" presName="aSpace2" presStyleCnt="0"/>
      <dgm:spPr/>
    </dgm:pt>
    <dgm:pt modelId="{DD16A793-3436-304B-A831-B3D82FA84B37}" type="pres">
      <dgm:prSet presAssocID="{572E32DB-24B4-4143-831E-5F7388B385EA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E8863-76B4-594D-885E-BC07727449E5}" type="pres">
      <dgm:prSet presAssocID="{D6DFA41B-252E-B74F-B363-3AE19FE1126B}" presName="aSpace" presStyleCnt="0"/>
      <dgm:spPr/>
    </dgm:pt>
    <dgm:pt modelId="{63286E87-61FF-0B43-A210-0B6A1C39288E}" type="pres">
      <dgm:prSet presAssocID="{ECD594D1-D5CF-4A40-9DE7-59DD5497E10B}" presName="compNode" presStyleCnt="0"/>
      <dgm:spPr/>
    </dgm:pt>
    <dgm:pt modelId="{FB4DFF68-EBC3-6C40-B274-FEF0A3ADB252}" type="pres">
      <dgm:prSet presAssocID="{ECD594D1-D5CF-4A40-9DE7-59DD5497E10B}" presName="aNode" presStyleLbl="bgShp" presStyleIdx="1" presStyleCnt="3"/>
      <dgm:spPr/>
      <dgm:t>
        <a:bodyPr/>
        <a:lstStyle/>
        <a:p>
          <a:endParaRPr lang="en-US"/>
        </a:p>
      </dgm:t>
    </dgm:pt>
    <dgm:pt modelId="{25797ACB-6E04-BF45-B3BB-BC48EA3C8B6F}" type="pres">
      <dgm:prSet presAssocID="{ECD594D1-D5CF-4A40-9DE7-59DD5497E10B}" presName="textNode" presStyleLbl="bgShp" presStyleIdx="1" presStyleCnt="3"/>
      <dgm:spPr/>
      <dgm:t>
        <a:bodyPr/>
        <a:lstStyle/>
        <a:p>
          <a:endParaRPr lang="en-US"/>
        </a:p>
      </dgm:t>
    </dgm:pt>
    <dgm:pt modelId="{86F33F97-B7EE-1A4B-A326-D5DF0803D8FD}" type="pres">
      <dgm:prSet presAssocID="{ECD594D1-D5CF-4A40-9DE7-59DD5497E10B}" presName="compChildNode" presStyleCnt="0"/>
      <dgm:spPr/>
    </dgm:pt>
    <dgm:pt modelId="{13A66E98-5887-5F46-B529-7E9FA6A9DA22}" type="pres">
      <dgm:prSet presAssocID="{ECD594D1-D5CF-4A40-9DE7-59DD5497E10B}" presName="theInnerList" presStyleCnt="0"/>
      <dgm:spPr/>
    </dgm:pt>
    <dgm:pt modelId="{F11195BE-2BC2-CB40-A372-456FC3433756}" type="pres">
      <dgm:prSet presAssocID="{57A1D4D3-57C8-A942-8A7B-26CE70EC4C70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4C46-67D9-9747-8AE2-E8794C585458}" type="pres">
      <dgm:prSet presAssocID="{57A1D4D3-57C8-A942-8A7B-26CE70EC4C70}" presName="aSpace2" presStyleCnt="0"/>
      <dgm:spPr/>
    </dgm:pt>
    <dgm:pt modelId="{1D98371E-8B82-384D-91BD-CBE36ABBDBC8}" type="pres">
      <dgm:prSet presAssocID="{89E7ADB0-4521-A442-BBD5-6B5C6CF557CC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28638-73A8-5042-9A38-2688AF1CA839}" type="pres">
      <dgm:prSet presAssocID="{ECD594D1-D5CF-4A40-9DE7-59DD5497E10B}" presName="aSpace" presStyleCnt="0"/>
      <dgm:spPr/>
    </dgm:pt>
    <dgm:pt modelId="{C6098D56-A53C-404C-8A71-A277037214A4}" type="pres">
      <dgm:prSet presAssocID="{4C58AC1E-F050-7448-AC8C-88B0C35159F2}" presName="compNode" presStyleCnt="0"/>
      <dgm:spPr/>
    </dgm:pt>
    <dgm:pt modelId="{90967337-4076-8644-A8A7-70BB790CB6A6}" type="pres">
      <dgm:prSet presAssocID="{4C58AC1E-F050-7448-AC8C-88B0C35159F2}" presName="aNode" presStyleLbl="bgShp" presStyleIdx="2" presStyleCnt="3"/>
      <dgm:spPr/>
      <dgm:t>
        <a:bodyPr/>
        <a:lstStyle/>
        <a:p>
          <a:endParaRPr lang="en-US"/>
        </a:p>
      </dgm:t>
    </dgm:pt>
    <dgm:pt modelId="{8B25C2B2-6F82-E241-860C-DE946C4AB904}" type="pres">
      <dgm:prSet presAssocID="{4C58AC1E-F050-7448-AC8C-88B0C35159F2}" presName="textNode" presStyleLbl="bgShp" presStyleIdx="2" presStyleCnt="3"/>
      <dgm:spPr/>
      <dgm:t>
        <a:bodyPr/>
        <a:lstStyle/>
        <a:p>
          <a:endParaRPr lang="en-US"/>
        </a:p>
      </dgm:t>
    </dgm:pt>
    <dgm:pt modelId="{B81ACAB2-B36B-514A-8048-42F7BA667A5A}" type="pres">
      <dgm:prSet presAssocID="{4C58AC1E-F050-7448-AC8C-88B0C35159F2}" presName="compChildNode" presStyleCnt="0"/>
      <dgm:spPr/>
    </dgm:pt>
    <dgm:pt modelId="{AB24B5EB-C2B8-5D40-B842-0C2CB329E286}" type="pres">
      <dgm:prSet presAssocID="{4C58AC1E-F050-7448-AC8C-88B0C35159F2}" presName="theInnerList" presStyleCnt="0"/>
      <dgm:spPr/>
    </dgm:pt>
    <dgm:pt modelId="{B34293ED-4FBC-BD45-8B95-8022F808172D}" type="pres">
      <dgm:prSet presAssocID="{F968DCF5-FF4E-934E-83BF-26AFFEEABB5F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B8C61-6C09-2842-8E1D-6CA57356CB38}" type="pres">
      <dgm:prSet presAssocID="{F968DCF5-FF4E-934E-83BF-26AFFEEABB5F}" presName="aSpace2" presStyleCnt="0"/>
      <dgm:spPr/>
    </dgm:pt>
    <dgm:pt modelId="{C81CD272-ED44-1049-ACA1-76E1A6406963}" type="pres">
      <dgm:prSet presAssocID="{59719258-64C3-144B-AB48-49E151EE1018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633A5C-EEB9-4E42-8A6E-77B78774DAE2}" type="presOf" srcId="{ECD594D1-D5CF-4A40-9DE7-59DD5497E10B}" destId="{FB4DFF68-EBC3-6C40-B274-FEF0A3ADB252}" srcOrd="0" destOrd="0" presId="urn:microsoft.com/office/officeart/2005/8/layout/lProcess2"/>
    <dgm:cxn modelId="{A5E45746-B01D-AC4E-826C-E19E95C203E7}" srcId="{DF4DE5AE-AAD8-0D4A-AFE5-3BBC8D172355}" destId="{D6DFA41B-252E-B74F-B363-3AE19FE1126B}" srcOrd="0" destOrd="0" parTransId="{5F6B82F3-E69F-5644-8406-364E92F601BE}" sibTransId="{6BA0B295-1C2D-2341-BAA6-D76C721D9A4B}"/>
    <dgm:cxn modelId="{113A7EAF-B759-2F42-BAA6-5A9ED088E70C}" type="presOf" srcId="{89E7ADB0-4521-A442-BBD5-6B5C6CF557CC}" destId="{1D98371E-8B82-384D-91BD-CBE36ABBDBC8}" srcOrd="0" destOrd="0" presId="urn:microsoft.com/office/officeart/2005/8/layout/lProcess2"/>
    <dgm:cxn modelId="{999BA2FA-E2B9-D54C-9876-8B127CB82F91}" type="presOf" srcId="{59719258-64C3-144B-AB48-49E151EE1018}" destId="{C81CD272-ED44-1049-ACA1-76E1A6406963}" srcOrd="0" destOrd="0" presId="urn:microsoft.com/office/officeart/2005/8/layout/lProcess2"/>
    <dgm:cxn modelId="{32A47526-D238-1E4E-9EB5-F010C6016855}" srcId="{D6DFA41B-252E-B74F-B363-3AE19FE1126B}" destId="{3352C3D9-BABC-5048-9618-D047B1135E02}" srcOrd="0" destOrd="0" parTransId="{E6CFB87B-9AA5-7144-B975-C2D4C88C4566}" sibTransId="{3938B259-18A7-EC40-AC00-572C1002587E}"/>
    <dgm:cxn modelId="{587CB872-BE85-854B-8B70-1E7EF5E91C83}" type="presOf" srcId="{3352C3D9-BABC-5048-9618-D047B1135E02}" destId="{B011DC39-4B05-1C44-9C34-8AA85869F31C}" srcOrd="0" destOrd="0" presId="urn:microsoft.com/office/officeart/2005/8/layout/lProcess2"/>
    <dgm:cxn modelId="{0CF5A1FA-29CF-3C46-90DC-90E6FD107C6A}" srcId="{DF4DE5AE-AAD8-0D4A-AFE5-3BBC8D172355}" destId="{4C58AC1E-F050-7448-AC8C-88B0C35159F2}" srcOrd="2" destOrd="0" parTransId="{FC8DE704-5EC3-1B4F-AF67-38E968BCF686}" sibTransId="{372AC333-071F-5C45-85FA-B930286000E9}"/>
    <dgm:cxn modelId="{85C6A3FC-B239-3F4F-8132-A764378DF1D7}" type="presOf" srcId="{F968DCF5-FF4E-934E-83BF-26AFFEEABB5F}" destId="{B34293ED-4FBC-BD45-8B95-8022F808172D}" srcOrd="0" destOrd="0" presId="urn:microsoft.com/office/officeart/2005/8/layout/lProcess2"/>
    <dgm:cxn modelId="{8F11A730-4904-9942-86E6-27F4043CDE7D}" srcId="{ECD594D1-D5CF-4A40-9DE7-59DD5497E10B}" destId="{57A1D4D3-57C8-A942-8A7B-26CE70EC4C70}" srcOrd="0" destOrd="0" parTransId="{786D2343-8ACE-5B44-99A9-C134DE20D774}" sibTransId="{66B9E5C6-BC8F-BC46-A1D1-48703E513568}"/>
    <dgm:cxn modelId="{F6303251-00E9-6C40-9D74-C54EACE14FBB}" type="presOf" srcId="{57A1D4D3-57C8-A942-8A7B-26CE70EC4C70}" destId="{F11195BE-2BC2-CB40-A372-456FC3433756}" srcOrd="0" destOrd="0" presId="urn:microsoft.com/office/officeart/2005/8/layout/lProcess2"/>
    <dgm:cxn modelId="{E1CCC224-F251-034B-B993-125A245337AF}" type="presOf" srcId="{4C58AC1E-F050-7448-AC8C-88B0C35159F2}" destId="{90967337-4076-8644-A8A7-70BB790CB6A6}" srcOrd="0" destOrd="0" presId="urn:microsoft.com/office/officeart/2005/8/layout/lProcess2"/>
    <dgm:cxn modelId="{F2C73014-EE7F-F243-8714-74E519521866}" type="presOf" srcId="{D6DFA41B-252E-B74F-B363-3AE19FE1126B}" destId="{A2BA8746-935E-F548-B0F9-6FDA1158A378}" srcOrd="1" destOrd="0" presId="urn:microsoft.com/office/officeart/2005/8/layout/lProcess2"/>
    <dgm:cxn modelId="{DF727C1C-F981-114B-9F03-C485D65E6044}" srcId="{4C58AC1E-F050-7448-AC8C-88B0C35159F2}" destId="{59719258-64C3-144B-AB48-49E151EE1018}" srcOrd="1" destOrd="0" parTransId="{CB282252-B320-6942-8ABA-4929F3A0A113}" sibTransId="{C31D2E31-C85A-384D-A165-26D2CB68E69A}"/>
    <dgm:cxn modelId="{0A62E717-DCE2-C340-9A65-817D6F95C9ED}" srcId="{D6DFA41B-252E-B74F-B363-3AE19FE1126B}" destId="{DA711CF6-2B2B-4F44-A9E3-5138836E8349}" srcOrd="1" destOrd="0" parTransId="{43F416E5-8F06-0B4D-9F5E-6E67327A97EC}" sibTransId="{E84DE142-4DF0-B94F-A8AE-6AE88B49C425}"/>
    <dgm:cxn modelId="{72D64AB8-88E2-E54B-876E-2B544F8CA81D}" srcId="{4C58AC1E-F050-7448-AC8C-88B0C35159F2}" destId="{F968DCF5-FF4E-934E-83BF-26AFFEEABB5F}" srcOrd="0" destOrd="0" parTransId="{4BC4D571-3F8F-B142-AB2C-E3126BB1134B}" sibTransId="{7D751F34-B86D-614F-BDA3-061ED7CA6EFE}"/>
    <dgm:cxn modelId="{CF66AE86-7CDA-A544-9004-E71F2D911F0F}" type="presOf" srcId="{4C58AC1E-F050-7448-AC8C-88B0C35159F2}" destId="{8B25C2B2-6F82-E241-860C-DE946C4AB904}" srcOrd="1" destOrd="0" presId="urn:microsoft.com/office/officeart/2005/8/layout/lProcess2"/>
    <dgm:cxn modelId="{EBD0DC7A-C16E-2341-8981-47B4E09CB893}" type="presOf" srcId="{572E32DB-24B4-4143-831E-5F7388B385EA}" destId="{DD16A793-3436-304B-A831-B3D82FA84B37}" srcOrd="0" destOrd="0" presId="urn:microsoft.com/office/officeart/2005/8/layout/lProcess2"/>
    <dgm:cxn modelId="{1A38CE62-6CD1-A747-A70F-DC448E934B8B}" type="presOf" srcId="{ECD594D1-D5CF-4A40-9DE7-59DD5497E10B}" destId="{25797ACB-6E04-BF45-B3BB-BC48EA3C8B6F}" srcOrd="1" destOrd="0" presId="urn:microsoft.com/office/officeart/2005/8/layout/lProcess2"/>
    <dgm:cxn modelId="{9162FCB7-23BC-3745-B60F-F3A16C28934B}" srcId="{D6DFA41B-252E-B74F-B363-3AE19FE1126B}" destId="{572E32DB-24B4-4143-831E-5F7388B385EA}" srcOrd="2" destOrd="0" parTransId="{3B34354F-7A0A-CD49-906F-23EA603F900F}" sibTransId="{B351D0AB-4AEF-E246-9A32-3C66631A4409}"/>
    <dgm:cxn modelId="{4DE2D063-34E4-A940-9E8E-0E4EBF4B8B8A}" type="presOf" srcId="{DA711CF6-2B2B-4F44-A9E3-5138836E8349}" destId="{0969BFAA-EEFC-4145-B275-A718EDD0DD73}" srcOrd="0" destOrd="0" presId="urn:microsoft.com/office/officeart/2005/8/layout/lProcess2"/>
    <dgm:cxn modelId="{CBD1C659-5C2C-EA44-8F64-5485271A57F9}" type="presOf" srcId="{DF4DE5AE-AAD8-0D4A-AFE5-3BBC8D172355}" destId="{4566E6E9-37DA-A645-94C9-02F32C549E4C}" srcOrd="0" destOrd="0" presId="urn:microsoft.com/office/officeart/2005/8/layout/lProcess2"/>
    <dgm:cxn modelId="{D8C7B70E-25F6-C941-BC63-1353E3569C8E}" srcId="{ECD594D1-D5CF-4A40-9DE7-59DD5497E10B}" destId="{89E7ADB0-4521-A442-BBD5-6B5C6CF557CC}" srcOrd="1" destOrd="0" parTransId="{5DB2A7CB-1E86-AC4A-B3A9-166D0BACBCF4}" sibTransId="{49529E9F-EAD7-BC4A-9627-ADB154F5DCD1}"/>
    <dgm:cxn modelId="{7AF7A6A2-7912-A248-86D5-746322A860B9}" srcId="{DF4DE5AE-AAD8-0D4A-AFE5-3BBC8D172355}" destId="{ECD594D1-D5CF-4A40-9DE7-59DD5497E10B}" srcOrd="1" destOrd="0" parTransId="{F6DE1F76-4C63-9D44-BB25-5FD76B10A3C8}" sibTransId="{0292AF52-ACE7-AE4F-A929-C5E314851307}"/>
    <dgm:cxn modelId="{0A317CBA-5186-AE4F-ABFA-EA508A368EE9}" type="presOf" srcId="{D6DFA41B-252E-B74F-B363-3AE19FE1126B}" destId="{66B310B9-7B49-1349-829E-74A8987BA56A}" srcOrd="0" destOrd="0" presId="urn:microsoft.com/office/officeart/2005/8/layout/lProcess2"/>
    <dgm:cxn modelId="{BDE7B97C-30DC-804E-9576-AA08CD99CADC}" type="presParOf" srcId="{4566E6E9-37DA-A645-94C9-02F32C549E4C}" destId="{EADC1900-902C-AD4B-A6AD-C3EE992A5FBA}" srcOrd="0" destOrd="0" presId="urn:microsoft.com/office/officeart/2005/8/layout/lProcess2"/>
    <dgm:cxn modelId="{4EFB0D12-32F9-0341-A537-3FF59D4F3B65}" type="presParOf" srcId="{EADC1900-902C-AD4B-A6AD-C3EE992A5FBA}" destId="{66B310B9-7B49-1349-829E-74A8987BA56A}" srcOrd="0" destOrd="0" presId="urn:microsoft.com/office/officeart/2005/8/layout/lProcess2"/>
    <dgm:cxn modelId="{42D271DC-8D5B-984B-B196-F8A082C628B6}" type="presParOf" srcId="{EADC1900-902C-AD4B-A6AD-C3EE992A5FBA}" destId="{A2BA8746-935E-F548-B0F9-6FDA1158A378}" srcOrd="1" destOrd="0" presId="urn:microsoft.com/office/officeart/2005/8/layout/lProcess2"/>
    <dgm:cxn modelId="{A1DE9B4B-78BD-7D48-AB94-8B4A2B97EB27}" type="presParOf" srcId="{EADC1900-902C-AD4B-A6AD-C3EE992A5FBA}" destId="{4D1BB73F-37F0-8441-97BD-F27307AADE64}" srcOrd="2" destOrd="0" presId="urn:microsoft.com/office/officeart/2005/8/layout/lProcess2"/>
    <dgm:cxn modelId="{48EC47C2-B7F6-734D-BE4D-DCADE0E6F11D}" type="presParOf" srcId="{4D1BB73F-37F0-8441-97BD-F27307AADE64}" destId="{99F5EBA2-B916-4745-8F67-97C76309216E}" srcOrd="0" destOrd="0" presId="urn:microsoft.com/office/officeart/2005/8/layout/lProcess2"/>
    <dgm:cxn modelId="{20E4021E-F2F9-3D4E-A063-977430407EAA}" type="presParOf" srcId="{99F5EBA2-B916-4745-8F67-97C76309216E}" destId="{B011DC39-4B05-1C44-9C34-8AA85869F31C}" srcOrd="0" destOrd="0" presId="urn:microsoft.com/office/officeart/2005/8/layout/lProcess2"/>
    <dgm:cxn modelId="{41230621-ABA7-DC4B-B8EF-0DCA47ECC368}" type="presParOf" srcId="{99F5EBA2-B916-4745-8F67-97C76309216E}" destId="{F8B66FF4-A15E-0448-B11B-88C1EE691142}" srcOrd="1" destOrd="0" presId="urn:microsoft.com/office/officeart/2005/8/layout/lProcess2"/>
    <dgm:cxn modelId="{1810657C-8F04-0040-A57A-FB43B536BAB0}" type="presParOf" srcId="{99F5EBA2-B916-4745-8F67-97C76309216E}" destId="{0969BFAA-EEFC-4145-B275-A718EDD0DD73}" srcOrd="2" destOrd="0" presId="urn:microsoft.com/office/officeart/2005/8/layout/lProcess2"/>
    <dgm:cxn modelId="{D2C8E4AA-4B19-1641-91E8-8C1936166440}" type="presParOf" srcId="{99F5EBA2-B916-4745-8F67-97C76309216E}" destId="{6111F057-03C7-2D4B-A690-EE28831CA1D9}" srcOrd="3" destOrd="0" presId="urn:microsoft.com/office/officeart/2005/8/layout/lProcess2"/>
    <dgm:cxn modelId="{171C08A3-4714-094A-A243-4A26A979EDA7}" type="presParOf" srcId="{99F5EBA2-B916-4745-8F67-97C76309216E}" destId="{DD16A793-3436-304B-A831-B3D82FA84B37}" srcOrd="4" destOrd="0" presId="urn:microsoft.com/office/officeart/2005/8/layout/lProcess2"/>
    <dgm:cxn modelId="{D82F6903-117B-3C43-A170-37235611209F}" type="presParOf" srcId="{4566E6E9-37DA-A645-94C9-02F32C549E4C}" destId="{7A4E8863-76B4-594D-885E-BC07727449E5}" srcOrd="1" destOrd="0" presId="urn:microsoft.com/office/officeart/2005/8/layout/lProcess2"/>
    <dgm:cxn modelId="{1AC6D54F-5734-244F-81DC-85E5E42B1FF2}" type="presParOf" srcId="{4566E6E9-37DA-A645-94C9-02F32C549E4C}" destId="{63286E87-61FF-0B43-A210-0B6A1C39288E}" srcOrd="2" destOrd="0" presId="urn:microsoft.com/office/officeart/2005/8/layout/lProcess2"/>
    <dgm:cxn modelId="{AC761D6A-D191-544A-A06D-E85F50E47448}" type="presParOf" srcId="{63286E87-61FF-0B43-A210-0B6A1C39288E}" destId="{FB4DFF68-EBC3-6C40-B274-FEF0A3ADB252}" srcOrd="0" destOrd="0" presId="urn:microsoft.com/office/officeart/2005/8/layout/lProcess2"/>
    <dgm:cxn modelId="{5521FD82-BDC8-A74F-979B-8AF3A9C9AED1}" type="presParOf" srcId="{63286E87-61FF-0B43-A210-0B6A1C39288E}" destId="{25797ACB-6E04-BF45-B3BB-BC48EA3C8B6F}" srcOrd="1" destOrd="0" presId="urn:microsoft.com/office/officeart/2005/8/layout/lProcess2"/>
    <dgm:cxn modelId="{C25C241F-9370-AF48-BF77-F07181F4BAC7}" type="presParOf" srcId="{63286E87-61FF-0B43-A210-0B6A1C39288E}" destId="{86F33F97-B7EE-1A4B-A326-D5DF0803D8FD}" srcOrd="2" destOrd="0" presId="urn:microsoft.com/office/officeart/2005/8/layout/lProcess2"/>
    <dgm:cxn modelId="{6E3104BA-8002-2C4C-A7F3-62EB36FBA62F}" type="presParOf" srcId="{86F33F97-B7EE-1A4B-A326-D5DF0803D8FD}" destId="{13A66E98-5887-5F46-B529-7E9FA6A9DA22}" srcOrd="0" destOrd="0" presId="urn:microsoft.com/office/officeart/2005/8/layout/lProcess2"/>
    <dgm:cxn modelId="{536A951C-6AE7-974D-B700-F5F892CA9F96}" type="presParOf" srcId="{13A66E98-5887-5F46-B529-7E9FA6A9DA22}" destId="{F11195BE-2BC2-CB40-A372-456FC3433756}" srcOrd="0" destOrd="0" presId="urn:microsoft.com/office/officeart/2005/8/layout/lProcess2"/>
    <dgm:cxn modelId="{F7075448-B688-B140-9D84-A6D14216C636}" type="presParOf" srcId="{13A66E98-5887-5F46-B529-7E9FA6A9DA22}" destId="{39364C46-67D9-9747-8AE2-E8794C585458}" srcOrd="1" destOrd="0" presId="urn:microsoft.com/office/officeart/2005/8/layout/lProcess2"/>
    <dgm:cxn modelId="{F386D7D7-5D85-084C-A8B3-5572F4359DD2}" type="presParOf" srcId="{13A66E98-5887-5F46-B529-7E9FA6A9DA22}" destId="{1D98371E-8B82-384D-91BD-CBE36ABBDBC8}" srcOrd="2" destOrd="0" presId="urn:microsoft.com/office/officeart/2005/8/layout/lProcess2"/>
    <dgm:cxn modelId="{BA21DDFC-D78A-274A-A2C5-68DCFCF72CF9}" type="presParOf" srcId="{4566E6E9-37DA-A645-94C9-02F32C549E4C}" destId="{64428638-73A8-5042-9A38-2688AF1CA839}" srcOrd="3" destOrd="0" presId="urn:microsoft.com/office/officeart/2005/8/layout/lProcess2"/>
    <dgm:cxn modelId="{03BC5C73-A076-4740-88D5-D0700199844E}" type="presParOf" srcId="{4566E6E9-37DA-A645-94C9-02F32C549E4C}" destId="{C6098D56-A53C-404C-8A71-A277037214A4}" srcOrd="4" destOrd="0" presId="urn:microsoft.com/office/officeart/2005/8/layout/lProcess2"/>
    <dgm:cxn modelId="{45FFD060-E398-1B4C-BFCF-EC5733C34F1F}" type="presParOf" srcId="{C6098D56-A53C-404C-8A71-A277037214A4}" destId="{90967337-4076-8644-A8A7-70BB790CB6A6}" srcOrd="0" destOrd="0" presId="urn:microsoft.com/office/officeart/2005/8/layout/lProcess2"/>
    <dgm:cxn modelId="{6C0ACB35-2FCC-5D45-B445-8C073EC37346}" type="presParOf" srcId="{C6098D56-A53C-404C-8A71-A277037214A4}" destId="{8B25C2B2-6F82-E241-860C-DE946C4AB904}" srcOrd="1" destOrd="0" presId="urn:microsoft.com/office/officeart/2005/8/layout/lProcess2"/>
    <dgm:cxn modelId="{8676821C-58D4-484C-9977-3796C24E1EDA}" type="presParOf" srcId="{C6098D56-A53C-404C-8A71-A277037214A4}" destId="{B81ACAB2-B36B-514A-8048-42F7BA667A5A}" srcOrd="2" destOrd="0" presId="urn:microsoft.com/office/officeart/2005/8/layout/lProcess2"/>
    <dgm:cxn modelId="{308F143F-553B-E546-BD36-E192D2423CC1}" type="presParOf" srcId="{B81ACAB2-B36B-514A-8048-42F7BA667A5A}" destId="{AB24B5EB-C2B8-5D40-B842-0C2CB329E286}" srcOrd="0" destOrd="0" presId="urn:microsoft.com/office/officeart/2005/8/layout/lProcess2"/>
    <dgm:cxn modelId="{B9C0E203-0DAD-884D-AB55-878E5AB143C6}" type="presParOf" srcId="{AB24B5EB-C2B8-5D40-B842-0C2CB329E286}" destId="{B34293ED-4FBC-BD45-8B95-8022F808172D}" srcOrd="0" destOrd="0" presId="urn:microsoft.com/office/officeart/2005/8/layout/lProcess2"/>
    <dgm:cxn modelId="{028C96E5-0BDB-4449-9ACC-28073A16CDE1}" type="presParOf" srcId="{AB24B5EB-C2B8-5D40-B842-0C2CB329E286}" destId="{0CEB8C61-6C09-2842-8E1D-6CA57356CB38}" srcOrd="1" destOrd="0" presId="urn:microsoft.com/office/officeart/2005/8/layout/lProcess2"/>
    <dgm:cxn modelId="{C589077C-1E11-2243-8DAF-70C14AF9BC5C}" type="presParOf" srcId="{AB24B5EB-C2B8-5D40-B842-0C2CB329E286}" destId="{C81CD272-ED44-1049-ACA1-76E1A640696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E6205-29AF-6540-A6E5-A2B8F3F9B00C}">
      <dsp:nvSpPr>
        <dsp:cNvPr id="0" name=""/>
        <dsp:cNvSpPr/>
      </dsp:nvSpPr>
      <dsp:spPr>
        <a:xfrm>
          <a:off x="2411" y="1584215"/>
          <a:ext cx="2937420" cy="117496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Quality</a:t>
          </a:r>
          <a:endParaRPr lang="en-US" sz="3600" kern="1200" dirty="0"/>
        </a:p>
      </dsp:txBody>
      <dsp:txXfrm>
        <a:off x="589895" y="1584215"/>
        <a:ext cx="1762452" cy="1174968"/>
      </dsp:txXfrm>
    </dsp:sp>
    <dsp:sp modelId="{11B0F026-5CC5-A94B-8BD7-4FB75ED3320C}">
      <dsp:nvSpPr>
        <dsp:cNvPr id="0" name=""/>
        <dsp:cNvSpPr/>
      </dsp:nvSpPr>
      <dsp:spPr>
        <a:xfrm>
          <a:off x="2646089" y="1584215"/>
          <a:ext cx="2937420" cy="117496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Sharing</a:t>
          </a:r>
          <a:endParaRPr lang="en-US" sz="3600" kern="1200" dirty="0"/>
        </a:p>
      </dsp:txBody>
      <dsp:txXfrm>
        <a:off x="3233573" y="1584215"/>
        <a:ext cx="1762452" cy="1174968"/>
      </dsp:txXfrm>
    </dsp:sp>
    <dsp:sp modelId="{886C0A61-6481-B74A-A9CC-462CD7CEA48D}">
      <dsp:nvSpPr>
        <dsp:cNvPr id="0" name=""/>
        <dsp:cNvSpPr/>
      </dsp:nvSpPr>
      <dsp:spPr>
        <a:xfrm>
          <a:off x="5289768" y="1584215"/>
          <a:ext cx="2937420" cy="117496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Use</a:t>
          </a:r>
          <a:endParaRPr lang="en-US" sz="3600" kern="1200" dirty="0"/>
        </a:p>
      </dsp:txBody>
      <dsp:txXfrm>
        <a:off x="5877252" y="1584215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67F4-0B35-BA41-9BCC-BAB0D1A22CCB}">
      <dsp:nvSpPr>
        <dsp:cNvPr id="0" name=""/>
        <dsp:cNvSpPr/>
      </dsp:nvSpPr>
      <dsp:spPr>
        <a:xfrm rot="5400000">
          <a:off x="-236363" y="238771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Question</a:t>
          </a:r>
          <a:endParaRPr lang="en-US" sz="2100" kern="1200" dirty="0"/>
        </a:p>
      </dsp:txBody>
      <dsp:txXfrm rot="-5400000">
        <a:off x="0" y="553922"/>
        <a:ext cx="1103028" cy="472726"/>
      </dsp:txXfrm>
    </dsp:sp>
    <dsp:sp modelId="{D7D430A9-DDC3-3541-A7F0-4AC53610DADF}">
      <dsp:nvSpPr>
        <dsp:cNvPr id="0" name=""/>
        <dsp:cNvSpPr/>
      </dsp:nvSpPr>
      <dsp:spPr>
        <a:xfrm rot="5400000">
          <a:off x="4154193" y="-3048756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What will it take to improve results data quality and make it more useful for government and donors?</a:t>
          </a:r>
          <a:endParaRPr lang="en-US" sz="2100" kern="1200" dirty="0"/>
        </a:p>
      </dsp:txBody>
      <dsp:txXfrm rot="-5400000">
        <a:off x="1103028" y="52408"/>
        <a:ext cx="7076572" cy="924242"/>
      </dsp:txXfrm>
    </dsp:sp>
    <dsp:sp modelId="{8D1C52EB-90D3-204F-BE05-DB2649A58FBE}">
      <dsp:nvSpPr>
        <dsp:cNvPr id="0" name=""/>
        <dsp:cNvSpPr/>
      </dsp:nvSpPr>
      <dsp:spPr>
        <a:xfrm rot="5400000">
          <a:off x="-236363" y="1620185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354799"/>
              <a:satOff val="-29829"/>
              <a:lumOff val="1867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</a:t>
          </a:r>
          <a:endParaRPr lang="en-US" sz="2100" kern="1200" dirty="0"/>
        </a:p>
      </dsp:txBody>
      <dsp:txXfrm rot="-5400000">
        <a:off x="0" y="1935336"/>
        <a:ext cx="1103028" cy="472726"/>
      </dsp:txXfrm>
    </dsp:sp>
    <dsp:sp modelId="{F89CE738-A077-BE4A-BFEE-7BD5689AFEB7}">
      <dsp:nvSpPr>
        <dsp:cNvPr id="0" name=""/>
        <dsp:cNvSpPr/>
      </dsp:nvSpPr>
      <dsp:spPr>
        <a:xfrm rot="5400000">
          <a:off x="4154193" y="-1667342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54799"/>
              <a:satOff val="-29829"/>
              <a:lumOff val="186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Document the way donors, governments, and implementers collect, manage, disseminate, and use results data.</a:t>
          </a:r>
          <a:endParaRPr lang="en-US" sz="2100" kern="1200" dirty="0"/>
        </a:p>
      </dsp:txBody>
      <dsp:txXfrm rot="-5400000">
        <a:off x="1103028" y="1433822"/>
        <a:ext cx="7076572" cy="924242"/>
      </dsp:txXfrm>
    </dsp:sp>
    <dsp:sp modelId="{2FE22409-A37A-0D43-92CE-17D15174935A}">
      <dsp:nvSpPr>
        <dsp:cNvPr id="0" name=""/>
        <dsp:cNvSpPr/>
      </dsp:nvSpPr>
      <dsp:spPr>
        <a:xfrm rot="5400000">
          <a:off x="-236363" y="3001599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709599"/>
              <a:satOff val="-59658"/>
              <a:lumOff val="3735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</a:t>
          </a:r>
          <a:endParaRPr lang="en-US" sz="2100" kern="1200" dirty="0"/>
        </a:p>
      </dsp:txBody>
      <dsp:txXfrm rot="-5400000">
        <a:off x="0" y="3316750"/>
        <a:ext cx="1103028" cy="472726"/>
      </dsp:txXfrm>
    </dsp:sp>
    <dsp:sp modelId="{ED1210AF-E796-DC45-89D4-37C133201A3A}">
      <dsp:nvSpPr>
        <dsp:cNvPr id="0" name=""/>
        <dsp:cNvSpPr/>
      </dsp:nvSpPr>
      <dsp:spPr>
        <a:xfrm rot="5400000">
          <a:off x="4154193" y="-285928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709599"/>
              <a:satOff val="-59658"/>
              <a:lumOff val="37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Produce a synopses of the results management “ecosystem” via 3 country case studies</a:t>
          </a:r>
          <a:endParaRPr lang="en-US" sz="2100" kern="1200" dirty="0"/>
        </a:p>
      </dsp:txBody>
      <dsp:txXfrm rot="-5400000">
        <a:off x="1103028" y="2815236"/>
        <a:ext cx="7076572" cy="924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67F4-0B35-BA41-9BCC-BAB0D1A22CCB}">
      <dsp:nvSpPr>
        <dsp:cNvPr id="0" name=""/>
        <dsp:cNvSpPr/>
      </dsp:nvSpPr>
      <dsp:spPr>
        <a:xfrm rot="5400000">
          <a:off x="-236363" y="238771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Question</a:t>
          </a:r>
          <a:endParaRPr lang="en-US" sz="2100" kern="1200" dirty="0"/>
        </a:p>
      </dsp:txBody>
      <dsp:txXfrm rot="-5400000">
        <a:off x="0" y="553922"/>
        <a:ext cx="1103028" cy="472726"/>
      </dsp:txXfrm>
    </dsp:sp>
    <dsp:sp modelId="{D7D430A9-DDC3-3541-A7F0-4AC53610DADF}">
      <dsp:nvSpPr>
        <dsp:cNvPr id="0" name=""/>
        <dsp:cNvSpPr/>
      </dsp:nvSpPr>
      <dsp:spPr>
        <a:xfrm rot="5400000">
          <a:off x="4154193" y="-3048756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How can existing results data be compared, shared, and used effectively?</a:t>
          </a:r>
          <a:endParaRPr lang="en-US" sz="2100" kern="1200" dirty="0"/>
        </a:p>
      </dsp:txBody>
      <dsp:txXfrm rot="-5400000">
        <a:off x="1103028" y="52408"/>
        <a:ext cx="7076572" cy="924242"/>
      </dsp:txXfrm>
    </dsp:sp>
    <dsp:sp modelId="{8D1C52EB-90D3-204F-BE05-DB2649A58FBE}">
      <dsp:nvSpPr>
        <dsp:cNvPr id="0" name=""/>
        <dsp:cNvSpPr/>
      </dsp:nvSpPr>
      <dsp:spPr>
        <a:xfrm rot="5400000">
          <a:off x="-236363" y="1620185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354799"/>
                <a:satOff val="-29829"/>
                <a:lumOff val="18678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354799"/>
                <a:satOff val="-29829"/>
                <a:lumOff val="1867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354799"/>
              <a:satOff val="-29829"/>
              <a:lumOff val="1867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Method</a:t>
          </a:r>
          <a:endParaRPr lang="en-US" sz="2100" kern="1200" dirty="0"/>
        </a:p>
      </dsp:txBody>
      <dsp:txXfrm rot="-5400000">
        <a:off x="0" y="1935336"/>
        <a:ext cx="1103028" cy="472726"/>
      </dsp:txXfrm>
    </dsp:sp>
    <dsp:sp modelId="{F89CE738-A077-BE4A-BFEE-7BD5689AFEB7}">
      <dsp:nvSpPr>
        <dsp:cNvPr id="0" name=""/>
        <dsp:cNvSpPr/>
      </dsp:nvSpPr>
      <dsp:spPr>
        <a:xfrm rot="5400000">
          <a:off x="4154193" y="-1667342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54799"/>
              <a:satOff val="-29829"/>
              <a:lumOff val="186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Conduct a careful “crosswalk” of donor results data from the health and agriculture sectors</a:t>
          </a:r>
          <a:endParaRPr lang="en-US" sz="2100" kern="1200" dirty="0"/>
        </a:p>
      </dsp:txBody>
      <dsp:txXfrm rot="-5400000">
        <a:off x="1103028" y="1433822"/>
        <a:ext cx="7076572" cy="924242"/>
      </dsp:txXfrm>
    </dsp:sp>
    <dsp:sp modelId="{2FE22409-A37A-0D43-92CE-17D15174935A}">
      <dsp:nvSpPr>
        <dsp:cNvPr id="0" name=""/>
        <dsp:cNvSpPr/>
      </dsp:nvSpPr>
      <dsp:spPr>
        <a:xfrm rot="5400000">
          <a:off x="-236363" y="3001599"/>
          <a:ext cx="1575754" cy="1103028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709599"/>
                <a:satOff val="-59658"/>
                <a:lumOff val="37357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709599"/>
                <a:satOff val="-59658"/>
                <a:lumOff val="3735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shade val="80000"/>
              <a:hueOff val="709599"/>
              <a:satOff val="-59658"/>
              <a:lumOff val="37357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</a:t>
          </a:r>
          <a:endParaRPr lang="en-US" sz="2100" kern="1200" dirty="0"/>
        </a:p>
      </dsp:txBody>
      <dsp:txXfrm rot="-5400000">
        <a:off x="0" y="3316750"/>
        <a:ext cx="1103028" cy="472726"/>
      </dsp:txXfrm>
    </dsp:sp>
    <dsp:sp modelId="{ED1210AF-E796-DC45-89D4-37C133201A3A}">
      <dsp:nvSpPr>
        <dsp:cNvPr id="0" name=""/>
        <dsp:cNvSpPr/>
      </dsp:nvSpPr>
      <dsp:spPr>
        <a:xfrm rot="5400000">
          <a:off x="4154193" y="-285928"/>
          <a:ext cx="1024240" cy="7126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709599"/>
              <a:satOff val="-59658"/>
              <a:lumOff val="37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Demonstrate how results reports can be “joined up” to facilitate cross-donor and cross-country comparison, data visualization, and analysis</a:t>
          </a:r>
          <a:endParaRPr lang="en-US" sz="2100" kern="1200" dirty="0"/>
        </a:p>
      </dsp:txBody>
      <dsp:txXfrm rot="-5400000">
        <a:off x="1103028" y="2815236"/>
        <a:ext cx="7076572" cy="924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310B9-7B49-1349-829E-74A8987BA56A}">
      <dsp:nvSpPr>
        <dsp:cNvPr id="0" name=""/>
        <dsp:cNvSpPr/>
      </dsp:nvSpPr>
      <dsp:spPr>
        <a:xfrm>
          <a:off x="1004" y="0"/>
          <a:ext cx="2611933" cy="43434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Countries</a:t>
          </a:r>
          <a:endParaRPr lang="en-US" sz="3600" kern="1200"/>
        </a:p>
      </dsp:txBody>
      <dsp:txXfrm>
        <a:off x="1004" y="0"/>
        <a:ext cx="2611933" cy="1303020"/>
      </dsp:txXfrm>
    </dsp:sp>
    <dsp:sp modelId="{B011DC39-4B05-1C44-9C34-8AA85869F31C}">
      <dsp:nvSpPr>
        <dsp:cNvPr id="0" name=""/>
        <dsp:cNvSpPr/>
      </dsp:nvSpPr>
      <dsp:spPr>
        <a:xfrm>
          <a:off x="262197" y="1303391"/>
          <a:ext cx="2089546" cy="85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Ghana</a:t>
          </a:r>
          <a:endParaRPr lang="en-US" sz="2400" kern="1200"/>
        </a:p>
      </dsp:txBody>
      <dsp:txXfrm>
        <a:off x="287189" y="1328383"/>
        <a:ext cx="2039562" cy="803320"/>
      </dsp:txXfrm>
    </dsp:sp>
    <dsp:sp modelId="{0969BFAA-EEFC-4145-B275-A718EDD0DD73}">
      <dsp:nvSpPr>
        <dsp:cNvPr id="0" name=""/>
        <dsp:cNvSpPr/>
      </dsp:nvSpPr>
      <dsp:spPr>
        <a:xfrm>
          <a:off x="262197" y="2287972"/>
          <a:ext cx="2089546" cy="85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Tanzania</a:t>
          </a:r>
          <a:endParaRPr lang="en-US" sz="2400" kern="1200"/>
        </a:p>
      </dsp:txBody>
      <dsp:txXfrm>
        <a:off x="287189" y="2312964"/>
        <a:ext cx="2039562" cy="803320"/>
      </dsp:txXfrm>
    </dsp:sp>
    <dsp:sp modelId="{DD16A793-3436-304B-A831-B3D82FA84B37}">
      <dsp:nvSpPr>
        <dsp:cNvPr id="0" name=""/>
        <dsp:cNvSpPr/>
      </dsp:nvSpPr>
      <dsp:spPr>
        <a:xfrm>
          <a:off x="262197" y="3272554"/>
          <a:ext cx="2089546" cy="8533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Sri Lanka</a:t>
          </a:r>
          <a:endParaRPr lang="en-US" sz="2400" kern="1200"/>
        </a:p>
      </dsp:txBody>
      <dsp:txXfrm>
        <a:off x="287189" y="3297546"/>
        <a:ext cx="2039562" cy="803320"/>
      </dsp:txXfrm>
    </dsp:sp>
    <dsp:sp modelId="{FB4DFF68-EBC3-6C40-B274-FEF0A3ADB252}">
      <dsp:nvSpPr>
        <dsp:cNvPr id="0" name=""/>
        <dsp:cNvSpPr/>
      </dsp:nvSpPr>
      <dsp:spPr>
        <a:xfrm>
          <a:off x="2808833" y="0"/>
          <a:ext cx="2611933" cy="43434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Sectors</a:t>
          </a:r>
          <a:endParaRPr lang="en-US" sz="3600" kern="1200"/>
        </a:p>
      </dsp:txBody>
      <dsp:txXfrm>
        <a:off x="2808833" y="0"/>
        <a:ext cx="2611933" cy="1303020"/>
      </dsp:txXfrm>
    </dsp:sp>
    <dsp:sp modelId="{F11195BE-2BC2-CB40-A372-456FC3433756}">
      <dsp:nvSpPr>
        <dsp:cNvPr id="0" name=""/>
        <dsp:cNvSpPr/>
      </dsp:nvSpPr>
      <dsp:spPr>
        <a:xfrm>
          <a:off x="3070026" y="1304292"/>
          <a:ext cx="2089546" cy="13095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Health</a:t>
          </a:r>
          <a:endParaRPr lang="en-US" sz="2400" kern="1200"/>
        </a:p>
      </dsp:txBody>
      <dsp:txXfrm>
        <a:off x="3108383" y="1342649"/>
        <a:ext cx="2012832" cy="1232880"/>
      </dsp:txXfrm>
    </dsp:sp>
    <dsp:sp modelId="{1D98371E-8B82-384D-91BD-CBE36ABBDBC8}">
      <dsp:nvSpPr>
        <dsp:cNvPr id="0" name=""/>
        <dsp:cNvSpPr/>
      </dsp:nvSpPr>
      <dsp:spPr>
        <a:xfrm>
          <a:off x="3070026" y="2815363"/>
          <a:ext cx="2089546" cy="13095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Agriculture</a:t>
          </a:r>
          <a:endParaRPr lang="en-US" sz="2400" kern="1200"/>
        </a:p>
      </dsp:txBody>
      <dsp:txXfrm>
        <a:off x="3108383" y="2853720"/>
        <a:ext cx="2012832" cy="1232880"/>
      </dsp:txXfrm>
    </dsp:sp>
    <dsp:sp modelId="{90967337-4076-8644-A8A7-70BB790CB6A6}">
      <dsp:nvSpPr>
        <dsp:cNvPr id="0" name=""/>
        <dsp:cNvSpPr/>
      </dsp:nvSpPr>
      <dsp:spPr>
        <a:xfrm>
          <a:off x="5616661" y="0"/>
          <a:ext cx="2611933" cy="43434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Data Collection</a:t>
          </a:r>
          <a:endParaRPr lang="en-US" sz="3600" kern="1200" dirty="0"/>
        </a:p>
      </dsp:txBody>
      <dsp:txXfrm>
        <a:off x="5616661" y="0"/>
        <a:ext cx="2611933" cy="1303020"/>
      </dsp:txXfrm>
    </dsp:sp>
    <dsp:sp modelId="{B34293ED-4FBC-BD45-8B95-8022F808172D}">
      <dsp:nvSpPr>
        <dsp:cNvPr id="0" name=""/>
        <dsp:cNvSpPr/>
      </dsp:nvSpPr>
      <dsp:spPr>
        <a:xfrm>
          <a:off x="5877855" y="1304292"/>
          <a:ext cx="2089546" cy="13095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Semi-structured interviews</a:t>
          </a:r>
          <a:endParaRPr lang="en-US" sz="2400" kern="1200" dirty="0"/>
        </a:p>
      </dsp:txBody>
      <dsp:txXfrm>
        <a:off x="5916212" y="1342649"/>
        <a:ext cx="2012832" cy="1232880"/>
      </dsp:txXfrm>
    </dsp:sp>
    <dsp:sp modelId="{C81CD272-ED44-1049-ACA1-76E1A6406963}">
      <dsp:nvSpPr>
        <dsp:cNvPr id="0" name=""/>
        <dsp:cNvSpPr/>
      </dsp:nvSpPr>
      <dsp:spPr>
        <a:xfrm>
          <a:off x="5877855" y="2815363"/>
          <a:ext cx="2089546" cy="13095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Government, donors, implementers</a:t>
          </a:r>
          <a:endParaRPr lang="en-US" sz="2400" kern="1200" dirty="0"/>
        </a:p>
      </dsp:txBody>
      <dsp:txXfrm>
        <a:off x="5916212" y="2853720"/>
        <a:ext cx="2012832" cy="123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270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270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794" y="1767840"/>
            <a:ext cx="0" cy="41757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151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3813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905712"/>
            <a:ext cx="0" cy="49616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0291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Solutions that empower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Crosswalk</a:t>
            </a:r>
            <a:endParaRPr lang="en-US" dirty="0"/>
          </a:p>
        </p:txBody>
      </p:sp>
      <p:pic>
        <p:nvPicPr>
          <p:cNvPr id="4" name="Content Placeholder 3" descr="VectorSmartObject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88" b="-18188"/>
          <a:stretch>
            <a:fillRect/>
          </a:stretch>
        </p:blipFill>
        <p:spPr>
          <a:xfrm>
            <a:off x="0" y="990600"/>
            <a:ext cx="9144000" cy="4826000"/>
          </a:xfrm>
        </p:spPr>
      </p:pic>
    </p:spTree>
    <p:extLst>
      <p:ext uri="{BB962C8B-B14F-4D97-AF65-F5344CB8AC3E}">
        <p14:creationId xmlns:p14="http://schemas.microsoft.com/office/powerpoint/2010/main" val="350734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334745"/>
              </p:ext>
            </p:extLst>
          </p:nvPr>
        </p:nvGraphicFramePr>
        <p:xfrm>
          <a:off x="228604" y="2209793"/>
          <a:ext cx="8534399" cy="2667006"/>
        </p:xfrm>
        <a:graphic>
          <a:graphicData uri="http://schemas.openxmlformats.org/drawingml/2006/table">
            <a:tbl>
              <a:tblPr/>
              <a:tblGrid>
                <a:gridCol w="1643269"/>
                <a:gridCol w="689113"/>
                <a:gridCol w="689113"/>
                <a:gridCol w="689113"/>
                <a:gridCol w="689113"/>
                <a:gridCol w="689113"/>
                <a:gridCol w="689113"/>
                <a:gridCol w="689113"/>
                <a:gridCol w="689113"/>
                <a:gridCol w="689113"/>
                <a:gridCol w="689113"/>
              </a:tblGrid>
              <a:tr h="44450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 '15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 '15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'15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'15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 '16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Consultation Meeting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 Research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Exercise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 Period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Meeting &amp; Outputs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223" marR="10223" marT="10223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6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come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Asking the right questions</a:t>
            </a:r>
          </a:p>
          <a:p>
            <a:r>
              <a:rPr lang="en-US" sz="4000" dirty="0" smtClean="0"/>
              <a:t>Producing useful </a:t>
            </a:r>
            <a:r>
              <a:rPr lang="en-US" sz="4000" dirty="0" smtClean="0"/>
              <a:t>outputs</a:t>
            </a:r>
          </a:p>
          <a:p>
            <a:r>
              <a:rPr lang="en-US" sz="4000" dirty="0" smtClean="0"/>
              <a:t>What evidence do you need to push the results agenda forward?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0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21 at 4.4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58" b="-17258"/>
          <a:stretch>
            <a:fillRect/>
          </a:stretch>
        </p:blipFill>
        <p:spPr>
          <a:xfrm>
            <a:off x="34925" y="914400"/>
            <a:ext cx="9096375" cy="4800600"/>
          </a:xfrm>
        </p:spPr>
      </p:pic>
    </p:spTree>
    <p:extLst>
      <p:ext uri="{BB962C8B-B14F-4D97-AF65-F5344CB8AC3E}">
        <p14:creationId xmlns:p14="http://schemas.microsoft.com/office/powerpoint/2010/main" val="399511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" y="24101"/>
            <a:ext cx="9133417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708" r="4708"/>
          <a:stretch>
            <a:fillRect/>
          </a:stretch>
        </p:blipFill>
        <p:spPr>
          <a:xfrm>
            <a:off x="533400" y="1524000"/>
            <a:ext cx="8229600" cy="43434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Government of Nepal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9-21 at 6.24.2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4" t="6878" r="-10765"/>
          <a:stretch/>
        </p:blipFill>
        <p:spPr>
          <a:xfrm>
            <a:off x="35426" y="1447800"/>
            <a:ext cx="9121274" cy="44704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Government of Ethiopia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results data good enough </a:t>
            </a:r>
            <a:r>
              <a:rPr lang="en-US" dirty="0"/>
              <a:t>-</a:t>
            </a:r>
            <a:r>
              <a:rPr lang="en-US" dirty="0" smtClean="0"/>
              <a:t>- and is it used well enough -- to increase the impact of development activities?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672971"/>
              </p:ext>
            </p:extLst>
          </p:nvPr>
        </p:nvGraphicFramePr>
        <p:xfrm>
          <a:off x="609600" y="1752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7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Data Initiative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79964"/>
              </p:ext>
            </p:extLst>
          </p:nvPr>
        </p:nvGraphicFramePr>
        <p:xfrm>
          <a:off x="457200" y="1600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70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Data Initiative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90855"/>
              </p:ext>
            </p:extLst>
          </p:nvPr>
        </p:nvGraphicFramePr>
        <p:xfrm>
          <a:off x="457200" y="1600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75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Country Case Studies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37631"/>
              </p:ext>
            </p:extLst>
          </p:nvPr>
        </p:nvGraphicFramePr>
        <p:xfrm>
          <a:off x="457200" y="1600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6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DG FINAL">
      <a:dk1>
        <a:srgbClr val="292934"/>
      </a:dk1>
      <a:lt1>
        <a:srgbClr val="FFFFFF"/>
      </a:lt1>
      <a:dk2>
        <a:srgbClr val="236192"/>
      </a:dk2>
      <a:lt2>
        <a:srgbClr val="F3F2DC"/>
      </a:lt2>
      <a:accent1>
        <a:srgbClr val="007DBA"/>
      </a:accent1>
      <a:accent2>
        <a:srgbClr val="007DBA"/>
      </a:accent2>
      <a:accent3>
        <a:srgbClr val="FFD100"/>
      </a:accent3>
      <a:accent4>
        <a:srgbClr val="046A38"/>
      </a:accent4>
      <a:accent5>
        <a:srgbClr val="046A38"/>
      </a:accent5>
      <a:accent6>
        <a:srgbClr val="046A3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2158</TotalTime>
  <Words>252</Words>
  <Application>Microsoft Macintosh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Development Gateway</vt:lpstr>
      <vt:lpstr>PowerPoint Presentation</vt:lpstr>
      <vt:lpstr>PowerPoint Presentation</vt:lpstr>
      <vt:lpstr>Government of Nepal</vt:lpstr>
      <vt:lpstr>Government of Ethiopia</vt:lpstr>
      <vt:lpstr>The Issue</vt:lpstr>
      <vt:lpstr>Results Data Initiative</vt:lpstr>
      <vt:lpstr>Results Data Initiative</vt:lpstr>
      <vt:lpstr>Country Case Studies</vt:lpstr>
      <vt:lpstr>Data Crosswalk</vt:lpstr>
      <vt:lpstr>Timeline</vt:lpstr>
      <vt:lpstr>Where you come in:</vt:lpstr>
    </vt:vector>
  </TitlesOfParts>
  <Company>Development 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Gateway</dc:title>
  <dc:creator>Paige Kirby</dc:creator>
  <cp:lastModifiedBy>Manila 70 user</cp:lastModifiedBy>
  <cp:revision>22</cp:revision>
  <dcterms:created xsi:type="dcterms:W3CDTF">2014-10-27T20:19:36Z</dcterms:created>
  <dcterms:modified xsi:type="dcterms:W3CDTF">2015-09-22T17:30:29Z</dcterms:modified>
</cp:coreProperties>
</file>