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74" r:id="rId4"/>
    <p:sldId id="259" r:id="rId5"/>
    <p:sldId id="270" r:id="rId6"/>
    <p:sldId id="271" r:id="rId7"/>
    <p:sldId id="273" r:id="rId8"/>
    <p:sldId id="260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2" autoAdjust="0"/>
  </p:normalViewPr>
  <p:slideViewPr>
    <p:cSldViewPr>
      <p:cViewPr varScale="1">
        <p:scale>
          <a:sx n="88" d="100"/>
          <a:sy n="88" d="100"/>
        </p:scale>
        <p:origin x="-528" y="-120"/>
      </p:cViewPr>
      <p:guideLst>
        <p:guide orient="horz" pos="240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E9C99-F851-4C42-A1BC-6062C33C4515}" type="doc">
      <dgm:prSet loTypeId="urn:microsoft.com/office/officeart/2005/8/layout/cycle7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F1801-C357-7947-B69A-66A58F1BE1E7}">
      <dgm:prSet phldrT="[Text]"/>
      <dgm:spPr/>
      <dgm:t>
        <a:bodyPr/>
        <a:lstStyle/>
        <a:p>
          <a:r>
            <a:rPr lang="en-US" dirty="0" smtClean="0"/>
            <a:t>Authorizing Environment</a:t>
          </a:r>
          <a:endParaRPr lang="en-US" dirty="0"/>
        </a:p>
      </dgm:t>
    </dgm:pt>
    <dgm:pt modelId="{6B216632-AE61-194A-8593-D1D099E76647}" type="parTrans" cxnId="{6EB16507-A24E-6249-9CC1-A1436AA1208F}">
      <dgm:prSet/>
      <dgm:spPr/>
      <dgm:t>
        <a:bodyPr/>
        <a:lstStyle/>
        <a:p>
          <a:endParaRPr lang="en-US"/>
        </a:p>
      </dgm:t>
    </dgm:pt>
    <dgm:pt modelId="{73404F76-637E-0F48-8B45-5320B2064AB6}" type="sibTrans" cxnId="{6EB16507-A24E-6249-9CC1-A1436AA1208F}">
      <dgm:prSet/>
      <dgm:spPr>
        <a:solidFill>
          <a:srgbClr val="236192"/>
        </a:solidFill>
      </dgm:spPr>
      <dgm:t>
        <a:bodyPr/>
        <a:lstStyle/>
        <a:p>
          <a:endParaRPr lang="en-US"/>
        </a:p>
      </dgm:t>
    </dgm:pt>
    <dgm:pt modelId="{978E84ED-8170-3444-BC63-0BBF51FBAEDE}">
      <dgm:prSet phldrT="[Text]"/>
      <dgm:spPr/>
      <dgm:t>
        <a:bodyPr/>
        <a:lstStyle/>
        <a:p>
          <a:r>
            <a:rPr lang="en-US" dirty="0" smtClean="0"/>
            <a:t>Public Value</a:t>
          </a:r>
          <a:endParaRPr lang="en-US" dirty="0"/>
        </a:p>
      </dgm:t>
    </dgm:pt>
    <dgm:pt modelId="{FB012AFA-95EE-984D-AEA8-037295E9BA22}" type="parTrans" cxnId="{384FFC48-B177-094F-932E-477D09E86CE9}">
      <dgm:prSet/>
      <dgm:spPr/>
      <dgm:t>
        <a:bodyPr/>
        <a:lstStyle/>
        <a:p>
          <a:endParaRPr lang="en-US"/>
        </a:p>
      </dgm:t>
    </dgm:pt>
    <dgm:pt modelId="{00DADFCD-27B4-B142-8E30-DFFE4EF6B691}" type="sibTrans" cxnId="{384FFC48-B177-094F-932E-477D09E86CE9}">
      <dgm:prSet/>
      <dgm:spPr>
        <a:solidFill>
          <a:srgbClr val="236192"/>
        </a:solidFill>
      </dgm:spPr>
      <dgm:t>
        <a:bodyPr/>
        <a:lstStyle/>
        <a:p>
          <a:endParaRPr lang="en-US"/>
        </a:p>
      </dgm:t>
    </dgm:pt>
    <dgm:pt modelId="{C1AAC319-D6ED-0442-874C-880466A4BA4A}">
      <dgm:prSet phldrT="[Text]"/>
      <dgm:spPr/>
      <dgm:t>
        <a:bodyPr/>
        <a:lstStyle/>
        <a:p>
          <a:r>
            <a:rPr lang="en-US" dirty="0" smtClean="0"/>
            <a:t>Implementing Organization</a:t>
          </a:r>
          <a:endParaRPr lang="en-US" dirty="0"/>
        </a:p>
      </dgm:t>
    </dgm:pt>
    <dgm:pt modelId="{B544B4E5-FC84-1048-81B2-7E2A9B949DA5}" type="parTrans" cxnId="{06410A29-437E-2F4F-8CA6-A41A20AC460C}">
      <dgm:prSet/>
      <dgm:spPr/>
      <dgm:t>
        <a:bodyPr/>
        <a:lstStyle/>
        <a:p>
          <a:endParaRPr lang="en-US"/>
        </a:p>
      </dgm:t>
    </dgm:pt>
    <dgm:pt modelId="{2D54557A-07B6-AE4A-849B-71F68D4ABF17}" type="sibTrans" cxnId="{06410A29-437E-2F4F-8CA6-A41A20AC460C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5101A12-7045-FC46-BB3A-20C30BBF16B8}" type="pres">
      <dgm:prSet presAssocID="{6FEE9C99-F851-4C42-A1BC-6062C33C45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35325F-0513-BA4B-83AD-5E528A32611A}" type="pres">
      <dgm:prSet presAssocID="{6D4F1801-C357-7947-B69A-66A58F1BE1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C75A1-B228-634A-8A73-0E358B133B10}" type="pres">
      <dgm:prSet presAssocID="{73404F76-637E-0F48-8B45-5320B2064AB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ECDCD17-7CD4-314C-94D4-92749C284AA0}" type="pres">
      <dgm:prSet presAssocID="{73404F76-637E-0F48-8B45-5320B2064AB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11E1D15-8B94-1A4D-BE4C-3FF170F3EFFF}" type="pres">
      <dgm:prSet presAssocID="{978E84ED-8170-3444-BC63-0BBF51FBAE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D7FAD-EE02-5B49-8EDB-9E6DBB4700D9}" type="pres">
      <dgm:prSet presAssocID="{00DADFCD-27B4-B142-8E30-DFFE4EF6B69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91322E-ABA8-1B44-BBC2-B8FAF6057BEF}" type="pres">
      <dgm:prSet presAssocID="{00DADFCD-27B4-B142-8E30-DFFE4EF6B69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9DC8CD2-85A3-AA47-B077-AEEE25A3C198}" type="pres">
      <dgm:prSet presAssocID="{C1AAC319-D6ED-0442-874C-880466A4BA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639BA-98D9-4743-BC50-D2D32D2EC8E0}" type="pres">
      <dgm:prSet presAssocID="{2D54557A-07B6-AE4A-849B-71F68D4ABF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498D15A-885D-CE42-8F21-CC3CB3ACD9DE}" type="pres">
      <dgm:prSet presAssocID="{2D54557A-07B6-AE4A-849B-71F68D4ABF1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8C8E63A-B022-F94C-8321-C8B21263F756}" type="presOf" srcId="{6D4F1801-C357-7947-B69A-66A58F1BE1E7}" destId="{C135325F-0513-BA4B-83AD-5E528A32611A}" srcOrd="0" destOrd="0" presId="urn:microsoft.com/office/officeart/2005/8/layout/cycle7"/>
    <dgm:cxn modelId="{8F7CC1DF-8E0A-C240-98E3-529E692284D9}" type="presOf" srcId="{2D54557A-07B6-AE4A-849B-71F68D4ABF17}" destId="{249639BA-98D9-4743-BC50-D2D32D2EC8E0}" srcOrd="0" destOrd="0" presId="urn:microsoft.com/office/officeart/2005/8/layout/cycle7"/>
    <dgm:cxn modelId="{E55DCF27-D47C-2D48-9C0A-28DF8AC89957}" type="presOf" srcId="{2D54557A-07B6-AE4A-849B-71F68D4ABF17}" destId="{1498D15A-885D-CE42-8F21-CC3CB3ACD9DE}" srcOrd="1" destOrd="0" presId="urn:microsoft.com/office/officeart/2005/8/layout/cycle7"/>
    <dgm:cxn modelId="{A385E27A-9949-8244-AF08-6BB2ED89CB80}" type="presOf" srcId="{C1AAC319-D6ED-0442-874C-880466A4BA4A}" destId="{F9DC8CD2-85A3-AA47-B077-AEEE25A3C198}" srcOrd="0" destOrd="0" presId="urn:microsoft.com/office/officeart/2005/8/layout/cycle7"/>
    <dgm:cxn modelId="{80E63434-344F-4F49-8E0E-CD3B841BB602}" type="presOf" srcId="{73404F76-637E-0F48-8B45-5320B2064AB6}" destId="{D23C75A1-B228-634A-8A73-0E358B133B10}" srcOrd="0" destOrd="0" presId="urn:microsoft.com/office/officeart/2005/8/layout/cycle7"/>
    <dgm:cxn modelId="{06410A29-437E-2F4F-8CA6-A41A20AC460C}" srcId="{6FEE9C99-F851-4C42-A1BC-6062C33C4515}" destId="{C1AAC319-D6ED-0442-874C-880466A4BA4A}" srcOrd="2" destOrd="0" parTransId="{B544B4E5-FC84-1048-81B2-7E2A9B949DA5}" sibTransId="{2D54557A-07B6-AE4A-849B-71F68D4ABF17}"/>
    <dgm:cxn modelId="{6EB16507-A24E-6249-9CC1-A1436AA1208F}" srcId="{6FEE9C99-F851-4C42-A1BC-6062C33C4515}" destId="{6D4F1801-C357-7947-B69A-66A58F1BE1E7}" srcOrd="0" destOrd="0" parTransId="{6B216632-AE61-194A-8593-D1D099E76647}" sibTransId="{73404F76-637E-0F48-8B45-5320B2064AB6}"/>
    <dgm:cxn modelId="{89C74149-3B52-3C46-B4C0-F05289F801C8}" type="presOf" srcId="{73404F76-637E-0F48-8B45-5320B2064AB6}" destId="{9ECDCD17-7CD4-314C-94D4-92749C284AA0}" srcOrd="1" destOrd="0" presId="urn:microsoft.com/office/officeart/2005/8/layout/cycle7"/>
    <dgm:cxn modelId="{36F58738-B8C3-3C44-B7D0-0904395403B0}" type="presOf" srcId="{978E84ED-8170-3444-BC63-0BBF51FBAEDE}" destId="{311E1D15-8B94-1A4D-BE4C-3FF170F3EFFF}" srcOrd="0" destOrd="0" presId="urn:microsoft.com/office/officeart/2005/8/layout/cycle7"/>
    <dgm:cxn modelId="{9782BFC8-0C0B-F042-A313-A7D9B75EA320}" type="presOf" srcId="{00DADFCD-27B4-B142-8E30-DFFE4EF6B691}" destId="{6091322E-ABA8-1B44-BBC2-B8FAF6057BEF}" srcOrd="1" destOrd="0" presId="urn:microsoft.com/office/officeart/2005/8/layout/cycle7"/>
    <dgm:cxn modelId="{384FFC48-B177-094F-932E-477D09E86CE9}" srcId="{6FEE9C99-F851-4C42-A1BC-6062C33C4515}" destId="{978E84ED-8170-3444-BC63-0BBF51FBAEDE}" srcOrd="1" destOrd="0" parTransId="{FB012AFA-95EE-984D-AEA8-037295E9BA22}" sibTransId="{00DADFCD-27B4-B142-8E30-DFFE4EF6B691}"/>
    <dgm:cxn modelId="{FAD52D20-3793-B043-A710-A11ED34552D9}" type="presOf" srcId="{00DADFCD-27B4-B142-8E30-DFFE4EF6B691}" destId="{064D7FAD-EE02-5B49-8EDB-9E6DBB4700D9}" srcOrd="0" destOrd="0" presId="urn:microsoft.com/office/officeart/2005/8/layout/cycle7"/>
    <dgm:cxn modelId="{AAE6AA30-00D8-5841-B81B-7239A7184E11}" type="presOf" srcId="{6FEE9C99-F851-4C42-A1BC-6062C33C4515}" destId="{05101A12-7045-FC46-BB3A-20C30BBF16B8}" srcOrd="0" destOrd="0" presId="urn:microsoft.com/office/officeart/2005/8/layout/cycle7"/>
    <dgm:cxn modelId="{BC89C577-C549-DB4C-8F6F-089C5CC13AEE}" type="presParOf" srcId="{05101A12-7045-FC46-BB3A-20C30BBF16B8}" destId="{C135325F-0513-BA4B-83AD-5E528A32611A}" srcOrd="0" destOrd="0" presId="urn:microsoft.com/office/officeart/2005/8/layout/cycle7"/>
    <dgm:cxn modelId="{745B9850-B76E-534D-89C0-E20EF367889A}" type="presParOf" srcId="{05101A12-7045-FC46-BB3A-20C30BBF16B8}" destId="{D23C75A1-B228-634A-8A73-0E358B133B10}" srcOrd="1" destOrd="0" presId="urn:microsoft.com/office/officeart/2005/8/layout/cycle7"/>
    <dgm:cxn modelId="{DCED28AC-EF21-C445-B972-8E581C5328DB}" type="presParOf" srcId="{D23C75A1-B228-634A-8A73-0E358B133B10}" destId="{9ECDCD17-7CD4-314C-94D4-92749C284AA0}" srcOrd="0" destOrd="0" presId="urn:microsoft.com/office/officeart/2005/8/layout/cycle7"/>
    <dgm:cxn modelId="{5ADEACE6-6645-7A49-9313-3B5083E28A92}" type="presParOf" srcId="{05101A12-7045-FC46-BB3A-20C30BBF16B8}" destId="{311E1D15-8B94-1A4D-BE4C-3FF170F3EFFF}" srcOrd="2" destOrd="0" presId="urn:microsoft.com/office/officeart/2005/8/layout/cycle7"/>
    <dgm:cxn modelId="{ACDD62B5-EBF8-A642-851F-2F76DC8F1D84}" type="presParOf" srcId="{05101A12-7045-FC46-BB3A-20C30BBF16B8}" destId="{064D7FAD-EE02-5B49-8EDB-9E6DBB4700D9}" srcOrd="3" destOrd="0" presId="urn:microsoft.com/office/officeart/2005/8/layout/cycle7"/>
    <dgm:cxn modelId="{84F9ACFA-FBF1-F447-8368-95CA04E6B447}" type="presParOf" srcId="{064D7FAD-EE02-5B49-8EDB-9E6DBB4700D9}" destId="{6091322E-ABA8-1B44-BBC2-B8FAF6057BEF}" srcOrd="0" destOrd="0" presId="urn:microsoft.com/office/officeart/2005/8/layout/cycle7"/>
    <dgm:cxn modelId="{2FE767E3-EC02-9E4D-B081-1B4D9FFC2636}" type="presParOf" srcId="{05101A12-7045-FC46-BB3A-20C30BBF16B8}" destId="{F9DC8CD2-85A3-AA47-B077-AEEE25A3C198}" srcOrd="4" destOrd="0" presId="urn:microsoft.com/office/officeart/2005/8/layout/cycle7"/>
    <dgm:cxn modelId="{C5647FFD-BCC0-844B-9652-BFBDF11C78A6}" type="presParOf" srcId="{05101A12-7045-FC46-BB3A-20C30BBF16B8}" destId="{249639BA-98D9-4743-BC50-D2D32D2EC8E0}" srcOrd="5" destOrd="0" presId="urn:microsoft.com/office/officeart/2005/8/layout/cycle7"/>
    <dgm:cxn modelId="{B9F33C61-3E88-E644-B6FA-793BB34484FD}" type="presParOf" srcId="{249639BA-98D9-4743-BC50-D2D32D2EC8E0}" destId="{1498D15A-885D-CE42-8F21-CC3CB3ACD9D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0F8C6-247D-B043-9559-F1F6D185120F}" type="doc">
      <dgm:prSet loTypeId="urn:microsoft.com/office/officeart/2005/8/layout/cycle2" loCatId="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792A48C-4EB2-3048-B474-A7DCA81C0675}">
      <dgm:prSet phldrT="[Text]"/>
      <dgm:spPr/>
      <dgm:t>
        <a:bodyPr/>
        <a:lstStyle/>
        <a:p>
          <a:r>
            <a:rPr lang="en-US" dirty="0" smtClean="0"/>
            <a:t>Depends on Context</a:t>
          </a:r>
          <a:endParaRPr lang="en-US" dirty="0"/>
        </a:p>
      </dgm:t>
    </dgm:pt>
    <dgm:pt modelId="{5699B10D-738A-144E-B9A2-1BD21A2957A3}" type="parTrans" cxnId="{5DA6D9EA-F63B-C944-AC4F-9CB90CCE9FD3}">
      <dgm:prSet/>
      <dgm:spPr/>
      <dgm:t>
        <a:bodyPr/>
        <a:lstStyle/>
        <a:p>
          <a:endParaRPr lang="en-US"/>
        </a:p>
      </dgm:t>
    </dgm:pt>
    <dgm:pt modelId="{0AD6CAA8-EBD3-3942-A7C0-82714B400297}" type="sibTrans" cxnId="{5DA6D9EA-F63B-C944-AC4F-9CB90CCE9FD3}">
      <dgm:prSet/>
      <dgm:spPr/>
      <dgm:t>
        <a:bodyPr/>
        <a:lstStyle/>
        <a:p>
          <a:endParaRPr lang="en-US"/>
        </a:p>
      </dgm:t>
    </dgm:pt>
    <dgm:pt modelId="{AD46E676-872E-154B-9CEC-614C4315DEDC}" type="pres">
      <dgm:prSet presAssocID="{F2A0F8C6-247D-B043-9559-F1F6D185120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74809A-1077-314B-9871-42E0A01FADB4}" type="pres">
      <dgm:prSet presAssocID="{4792A48C-4EB2-3048-B474-A7DCA81C0675}" presName="node" presStyleLbl="node1" presStyleIdx="0" presStyleCnt="1" custScaleX="150147" custScaleY="100098" custRadScaleRad="100046" custRadScaleInc="-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5C49F-07EA-1A4E-AA4F-C4C860EE8C92}" type="presOf" srcId="{F2A0F8C6-247D-B043-9559-F1F6D185120F}" destId="{AD46E676-872E-154B-9CEC-614C4315DEDC}" srcOrd="0" destOrd="0" presId="urn:microsoft.com/office/officeart/2005/8/layout/cycle2"/>
    <dgm:cxn modelId="{5DA6D9EA-F63B-C944-AC4F-9CB90CCE9FD3}" srcId="{F2A0F8C6-247D-B043-9559-F1F6D185120F}" destId="{4792A48C-4EB2-3048-B474-A7DCA81C0675}" srcOrd="0" destOrd="0" parTransId="{5699B10D-738A-144E-B9A2-1BD21A2957A3}" sibTransId="{0AD6CAA8-EBD3-3942-A7C0-82714B400297}"/>
    <dgm:cxn modelId="{6F064C7B-A20B-5846-BE75-8E5F9C168595}" type="presOf" srcId="{4792A48C-4EB2-3048-B474-A7DCA81C0675}" destId="{C774809A-1077-314B-9871-42E0A01FADB4}" srcOrd="0" destOrd="0" presId="urn:microsoft.com/office/officeart/2005/8/layout/cycle2"/>
    <dgm:cxn modelId="{7E619FCB-5B98-F04B-AC0C-10F7264C6B28}" type="presParOf" srcId="{AD46E676-872E-154B-9CEC-614C4315DEDC}" destId="{C774809A-1077-314B-9871-42E0A01FADB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E9C99-F851-4C42-A1BC-6062C33C4515}" type="doc">
      <dgm:prSet loTypeId="urn:microsoft.com/office/officeart/2005/8/layout/cycle7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F1801-C357-7947-B69A-66A58F1BE1E7}">
      <dgm:prSet phldrT="[Text]"/>
      <dgm:spPr/>
      <dgm:t>
        <a:bodyPr/>
        <a:lstStyle/>
        <a:p>
          <a:r>
            <a:rPr lang="en-US" dirty="0" smtClean="0"/>
            <a:t>District Council</a:t>
          </a:r>
          <a:endParaRPr lang="en-US" dirty="0"/>
        </a:p>
      </dgm:t>
    </dgm:pt>
    <dgm:pt modelId="{6B216632-AE61-194A-8593-D1D099E76647}" type="parTrans" cxnId="{6EB16507-A24E-6249-9CC1-A1436AA1208F}">
      <dgm:prSet/>
      <dgm:spPr/>
      <dgm:t>
        <a:bodyPr/>
        <a:lstStyle/>
        <a:p>
          <a:endParaRPr lang="en-US"/>
        </a:p>
      </dgm:t>
    </dgm:pt>
    <dgm:pt modelId="{73404F76-637E-0F48-8B45-5320B2064AB6}" type="sibTrans" cxnId="{6EB16507-A24E-6249-9CC1-A1436AA1208F}">
      <dgm:prSet/>
      <dgm:spPr>
        <a:solidFill>
          <a:srgbClr val="236192"/>
        </a:solidFill>
      </dgm:spPr>
      <dgm:t>
        <a:bodyPr/>
        <a:lstStyle/>
        <a:p>
          <a:endParaRPr lang="en-US"/>
        </a:p>
      </dgm:t>
    </dgm:pt>
    <dgm:pt modelId="{978E84ED-8170-3444-BC63-0BBF51FBAEDE}">
      <dgm:prSet phldrT="[Text]"/>
      <dgm:spPr/>
      <dgm:t>
        <a:bodyPr/>
        <a:lstStyle/>
        <a:p>
          <a:r>
            <a:rPr lang="en-US" dirty="0" smtClean="0"/>
            <a:t>Farmers</a:t>
          </a:r>
          <a:endParaRPr lang="en-US" dirty="0"/>
        </a:p>
      </dgm:t>
    </dgm:pt>
    <dgm:pt modelId="{FB012AFA-95EE-984D-AEA8-037295E9BA22}" type="parTrans" cxnId="{384FFC48-B177-094F-932E-477D09E86CE9}">
      <dgm:prSet/>
      <dgm:spPr/>
      <dgm:t>
        <a:bodyPr/>
        <a:lstStyle/>
        <a:p>
          <a:endParaRPr lang="en-US"/>
        </a:p>
      </dgm:t>
    </dgm:pt>
    <dgm:pt modelId="{00DADFCD-27B4-B142-8E30-DFFE4EF6B691}" type="sibTrans" cxnId="{384FFC48-B177-094F-932E-477D09E86CE9}">
      <dgm:prSet/>
      <dgm:spPr>
        <a:solidFill>
          <a:srgbClr val="236192"/>
        </a:solidFill>
      </dgm:spPr>
      <dgm:t>
        <a:bodyPr/>
        <a:lstStyle/>
        <a:p>
          <a:endParaRPr lang="en-US"/>
        </a:p>
      </dgm:t>
    </dgm:pt>
    <dgm:pt modelId="{C1AAC319-D6ED-0442-874C-880466A4BA4A}">
      <dgm:prSet phldrT="[Text]"/>
      <dgm:spPr/>
      <dgm:t>
        <a:bodyPr/>
        <a:lstStyle/>
        <a:p>
          <a:r>
            <a:rPr lang="en-US" dirty="0" smtClean="0"/>
            <a:t>District Department of Agriculture</a:t>
          </a:r>
          <a:endParaRPr lang="en-US" dirty="0"/>
        </a:p>
      </dgm:t>
    </dgm:pt>
    <dgm:pt modelId="{B544B4E5-FC84-1048-81B2-7E2A9B949DA5}" type="parTrans" cxnId="{06410A29-437E-2F4F-8CA6-A41A20AC460C}">
      <dgm:prSet/>
      <dgm:spPr/>
      <dgm:t>
        <a:bodyPr/>
        <a:lstStyle/>
        <a:p>
          <a:endParaRPr lang="en-US"/>
        </a:p>
      </dgm:t>
    </dgm:pt>
    <dgm:pt modelId="{2D54557A-07B6-AE4A-849B-71F68D4ABF17}" type="sibTrans" cxnId="{06410A29-437E-2F4F-8CA6-A41A20AC460C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5101A12-7045-FC46-BB3A-20C30BBF16B8}" type="pres">
      <dgm:prSet presAssocID="{6FEE9C99-F851-4C42-A1BC-6062C33C45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35325F-0513-BA4B-83AD-5E528A32611A}" type="pres">
      <dgm:prSet presAssocID="{6D4F1801-C357-7947-B69A-66A58F1BE1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C75A1-B228-634A-8A73-0E358B133B10}" type="pres">
      <dgm:prSet presAssocID="{73404F76-637E-0F48-8B45-5320B2064AB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ECDCD17-7CD4-314C-94D4-92749C284AA0}" type="pres">
      <dgm:prSet presAssocID="{73404F76-637E-0F48-8B45-5320B2064AB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11E1D15-8B94-1A4D-BE4C-3FF170F3EFFF}" type="pres">
      <dgm:prSet presAssocID="{978E84ED-8170-3444-BC63-0BBF51FBAE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D7FAD-EE02-5B49-8EDB-9E6DBB4700D9}" type="pres">
      <dgm:prSet presAssocID="{00DADFCD-27B4-B142-8E30-DFFE4EF6B69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91322E-ABA8-1B44-BBC2-B8FAF6057BEF}" type="pres">
      <dgm:prSet presAssocID="{00DADFCD-27B4-B142-8E30-DFFE4EF6B69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9DC8CD2-85A3-AA47-B077-AEEE25A3C198}" type="pres">
      <dgm:prSet presAssocID="{C1AAC319-D6ED-0442-874C-880466A4BA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639BA-98D9-4743-BC50-D2D32D2EC8E0}" type="pres">
      <dgm:prSet presAssocID="{2D54557A-07B6-AE4A-849B-71F68D4ABF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498D15A-885D-CE42-8F21-CC3CB3ACD9DE}" type="pres">
      <dgm:prSet presAssocID="{2D54557A-07B6-AE4A-849B-71F68D4ABF1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0129025-5169-B74F-B7D3-D2FA3236907F}" type="presOf" srcId="{73404F76-637E-0F48-8B45-5320B2064AB6}" destId="{D23C75A1-B228-634A-8A73-0E358B133B10}" srcOrd="0" destOrd="0" presId="urn:microsoft.com/office/officeart/2005/8/layout/cycle7"/>
    <dgm:cxn modelId="{C5E92F8F-6448-6049-859C-4ABCA4428578}" type="presOf" srcId="{6FEE9C99-F851-4C42-A1BC-6062C33C4515}" destId="{05101A12-7045-FC46-BB3A-20C30BBF16B8}" srcOrd="0" destOrd="0" presId="urn:microsoft.com/office/officeart/2005/8/layout/cycle7"/>
    <dgm:cxn modelId="{6CEBE3AE-DB76-154C-9088-9863781B8782}" type="presOf" srcId="{2D54557A-07B6-AE4A-849B-71F68D4ABF17}" destId="{249639BA-98D9-4743-BC50-D2D32D2EC8E0}" srcOrd="0" destOrd="0" presId="urn:microsoft.com/office/officeart/2005/8/layout/cycle7"/>
    <dgm:cxn modelId="{458E5627-37CD-DD44-88A4-60FA8EC5977C}" type="presOf" srcId="{978E84ED-8170-3444-BC63-0BBF51FBAEDE}" destId="{311E1D15-8B94-1A4D-BE4C-3FF170F3EFFF}" srcOrd="0" destOrd="0" presId="urn:microsoft.com/office/officeart/2005/8/layout/cycle7"/>
    <dgm:cxn modelId="{98AFB8FD-8B6C-3245-95EE-FF0EF501E154}" type="presOf" srcId="{00DADFCD-27B4-B142-8E30-DFFE4EF6B691}" destId="{6091322E-ABA8-1B44-BBC2-B8FAF6057BEF}" srcOrd="1" destOrd="0" presId="urn:microsoft.com/office/officeart/2005/8/layout/cycle7"/>
    <dgm:cxn modelId="{06410A29-437E-2F4F-8CA6-A41A20AC460C}" srcId="{6FEE9C99-F851-4C42-A1BC-6062C33C4515}" destId="{C1AAC319-D6ED-0442-874C-880466A4BA4A}" srcOrd="2" destOrd="0" parTransId="{B544B4E5-FC84-1048-81B2-7E2A9B949DA5}" sibTransId="{2D54557A-07B6-AE4A-849B-71F68D4ABF17}"/>
    <dgm:cxn modelId="{6EB16507-A24E-6249-9CC1-A1436AA1208F}" srcId="{6FEE9C99-F851-4C42-A1BC-6062C33C4515}" destId="{6D4F1801-C357-7947-B69A-66A58F1BE1E7}" srcOrd="0" destOrd="0" parTransId="{6B216632-AE61-194A-8593-D1D099E76647}" sibTransId="{73404F76-637E-0F48-8B45-5320B2064AB6}"/>
    <dgm:cxn modelId="{D9245573-FB6D-0A41-B40D-4504125E3BF9}" type="presOf" srcId="{6D4F1801-C357-7947-B69A-66A58F1BE1E7}" destId="{C135325F-0513-BA4B-83AD-5E528A32611A}" srcOrd="0" destOrd="0" presId="urn:microsoft.com/office/officeart/2005/8/layout/cycle7"/>
    <dgm:cxn modelId="{19A763BE-9473-E746-B42D-F8496ECDD9D6}" type="presOf" srcId="{00DADFCD-27B4-B142-8E30-DFFE4EF6B691}" destId="{064D7FAD-EE02-5B49-8EDB-9E6DBB4700D9}" srcOrd="0" destOrd="0" presId="urn:microsoft.com/office/officeart/2005/8/layout/cycle7"/>
    <dgm:cxn modelId="{668CCA30-E46F-6F4A-982E-B3ACCBB50443}" type="presOf" srcId="{73404F76-637E-0F48-8B45-5320B2064AB6}" destId="{9ECDCD17-7CD4-314C-94D4-92749C284AA0}" srcOrd="1" destOrd="0" presId="urn:microsoft.com/office/officeart/2005/8/layout/cycle7"/>
    <dgm:cxn modelId="{AB4F53B4-74EA-054F-80C6-801ADD593668}" type="presOf" srcId="{C1AAC319-D6ED-0442-874C-880466A4BA4A}" destId="{F9DC8CD2-85A3-AA47-B077-AEEE25A3C198}" srcOrd="0" destOrd="0" presId="urn:microsoft.com/office/officeart/2005/8/layout/cycle7"/>
    <dgm:cxn modelId="{384FFC48-B177-094F-932E-477D09E86CE9}" srcId="{6FEE9C99-F851-4C42-A1BC-6062C33C4515}" destId="{978E84ED-8170-3444-BC63-0BBF51FBAEDE}" srcOrd="1" destOrd="0" parTransId="{FB012AFA-95EE-984D-AEA8-037295E9BA22}" sibTransId="{00DADFCD-27B4-B142-8E30-DFFE4EF6B691}"/>
    <dgm:cxn modelId="{63F5FD0F-356C-9D47-B3A6-6150EB640E0C}" type="presOf" srcId="{2D54557A-07B6-AE4A-849B-71F68D4ABF17}" destId="{1498D15A-885D-CE42-8F21-CC3CB3ACD9DE}" srcOrd="1" destOrd="0" presId="urn:microsoft.com/office/officeart/2005/8/layout/cycle7"/>
    <dgm:cxn modelId="{C3469D1C-FFE0-F044-B6BC-2A0C86BC36D1}" type="presParOf" srcId="{05101A12-7045-FC46-BB3A-20C30BBF16B8}" destId="{C135325F-0513-BA4B-83AD-5E528A32611A}" srcOrd="0" destOrd="0" presId="urn:microsoft.com/office/officeart/2005/8/layout/cycle7"/>
    <dgm:cxn modelId="{796B01CB-42B5-3F41-A3E6-A6BB112CCEA8}" type="presParOf" srcId="{05101A12-7045-FC46-BB3A-20C30BBF16B8}" destId="{D23C75A1-B228-634A-8A73-0E358B133B10}" srcOrd="1" destOrd="0" presId="urn:microsoft.com/office/officeart/2005/8/layout/cycle7"/>
    <dgm:cxn modelId="{3DE9D313-E447-8048-9180-23ECAC3C0E53}" type="presParOf" srcId="{D23C75A1-B228-634A-8A73-0E358B133B10}" destId="{9ECDCD17-7CD4-314C-94D4-92749C284AA0}" srcOrd="0" destOrd="0" presId="urn:microsoft.com/office/officeart/2005/8/layout/cycle7"/>
    <dgm:cxn modelId="{06DC8B1E-2199-F84D-A450-F7C112A7C8EE}" type="presParOf" srcId="{05101A12-7045-FC46-BB3A-20C30BBF16B8}" destId="{311E1D15-8B94-1A4D-BE4C-3FF170F3EFFF}" srcOrd="2" destOrd="0" presId="urn:microsoft.com/office/officeart/2005/8/layout/cycle7"/>
    <dgm:cxn modelId="{79724D69-61DC-774C-AE4C-D9FCFAD95370}" type="presParOf" srcId="{05101A12-7045-FC46-BB3A-20C30BBF16B8}" destId="{064D7FAD-EE02-5B49-8EDB-9E6DBB4700D9}" srcOrd="3" destOrd="0" presId="urn:microsoft.com/office/officeart/2005/8/layout/cycle7"/>
    <dgm:cxn modelId="{DD06DD48-F935-9745-B879-2709EBF8E5D5}" type="presParOf" srcId="{064D7FAD-EE02-5B49-8EDB-9E6DBB4700D9}" destId="{6091322E-ABA8-1B44-BBC2-B8FAF6057BEF}" srcOrd="0" destOrd="0" presId="urn:microsoft.com/office/officeart/2005/8/layout/cycle7"/>
    <dgm:cxn modelId="{4ABDF1C8-E0CE-474B-B084-A095FE4F4C1A}" type="presParOf" srcId="{05101A12-7045-FC46-BB3A-20C30BBF16B8}" destId="{F9DC8CD2-85A3-AA47-B077-AEEE25A3C198}" srcOrd="4" destOrd="0" presId="urn:microsoft.com/office/officeart/2005/8/layout/cycle7"/>
    <dgm:cxn modelId="{4FB5B08E-22D3-9E48-9051-0C88BB0308FF}" type="presParOf" srcId="{05101A12-7045-FC46-BB3A-20C30BBF16B8}" destId="{249639BA-98D9-4743-BC50-D2D32D2EC8E0}" srcOrd="5" destOrd="0" presId="urn:microsoft.com/office/officeart/2005/8/layout/cycle7"/>
    <dgm:cxn modelId="{859733AC-B515-6D4E-9842-BAB98F9CAC11}" type="presParOf" srcId="{249639BA-98D9-4743-BC50-D2D32D2EC8E0}" destId="{1498D15A-885D-CE42-8F21-CC3CB3ACD9D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E9C99-F851-4C42-A1BC-6062C33C4515}" type="doc">
      <dgm:prSet loTypeId="urn:microsoft.com/office/officeart/2005/8/layout/cycle7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F1801-C357-7947-B69A-66A58F1BE1E7}">
      <dgm:prSet phldrT="[Text]"/>
      <dgm:spPr/>
      <dgm:t>
        <a:bodyPr/>
        <a:lstStyle/>
        <a:p>
          <a:r>
            <a:rPr lang="en-US" dirty="0" smtClean="0"/>
            <a:t>National Plan and Budget</a:t>
          </a:r>
          <a:endParaRPr lang="en-US" dirty="0"/>
        </a:p>
      </dgm:t>
    </dgm:pt>
    <dgm:pt modelId="{6B216632-AE61-194A-8593-D1D099E76647}" type="parTrans" cxnId="{6EB16507-A24E-6249-9CC1-A1436AA1208F}">
      <dgm:prSet/>
      <dgm:spPr/>
      <dgm:t>
        <a:bodyPr/>
        <a:lstStyle/>
        <a:p>
          <a:endParaRPr lang="en-US"/>
        </a:p>
      </dgm:t>
    </dgm:pt>
    <dgm:pt modelId="{73404F76-637E-0F48-8B45-5320B2064AB6}" type="sibTrans" cxnId="{6EB16507-A24E-6249-9CC1-A1436AA1208F}">
      <dgm:prSet/>
      <dgm:spPr>
        <a:solidFill>
          <a:srgbClr val="236192"/>
        </a:solidFill>
      </dgm:spPr>
      <dgm:t>
        <a:bodyPr/>
        <a:lstStyle/>
        <a:p>
          <a:endParaRPr lang="en-US"/>
        </a:p>
      </dgm:t>
    </dgm:pt>
    <dgm:pt modelId="{978E84ED-8170-3444-BC63-0BBF51FBAEDE}">
      <dgm:prSet phldrT="[Text]"/>
      <dgm:spPr/>
      <dgm:t>
        <a:bodyPr/>
        <a:lstStyle/>
        <a:p>
          <a:r>
            <a:rPr lang="en-US" dirty="0" smtClean="0"/>
            <a:t>Households and Families</a:t>
          </a:r>
          <a:endParaRPr lang="en-US" dirty="0"/>
        </a:p>
      </dgm:t>
    </dgm:pt>
    <dgm:pt modelId="{FB012AFA-95EE-984D-AEA8-037295E9BA22}" type="parTrans" cxnId="{384FFC48-B177-094F-932E-477D09E86CE9}">
      <dgm:prSet/>
      <dgm:spPr/>
      <dgm:t>
        <a:bodyPr/>
        <a:lstStyle/>
        <a:p>
          <a:endParaRPr lang="en-US"/>
        </a:p>
      </dgm:t>
    </dgm:pt>
    <dgm:pt modelId="{00DADFCD-27B4-B142-8E30-DFFE4EF6B691}" type="sibTrans" cxnId="{384FFC48-B177-094F-932E-477D09E86CE9}">
      <dgm:prSet/>
      <dgm:spPr>
        <a:solidFill>
          <a:srgbClr val="236192"/>
        </a:solidFill>
      </dgm:spPr>
      <dgm:t>
        <a:bodyPr/>
        <a:lstStyle/>
        <a:p>
          <a:endParaRPr lang="en-US"/>
        </a:p>
      </dgm:t>
    </dgm:pt>
    <dgm:pt modelId="{C1AAC319-D6ED-0442-874C-880466A4BA4A}">
      <dgm:prSet phldrT="[Text]"/>
      <dgm:spPr/>
      <dgm:t>
        <a:bodyPr/>
        <a:lstStyle/>
        <a:p>
          <a:r>
            <a:rPr lang="en-US" dirty="0" smtClean="0"/>
            <a:t>Ministry of Health</a:t>
          </a:r>
          <a:endParaRPr lang="en-US" dirty="0"/>
        </a:p>
      </dgm:t>
    </dgm:pt>
    <dgm:pt modelId="{B544B4E5-FC84-1048-81B2-7E2A9B949DA5}" type="parTrans" cxnId="{06410A29-437E-2F4F-8CA6-A41A20AC460C}">
      <dgm:prSet/>
      <dgm:spPr/>
      <dgm:t>
        <a:bodyPr/>
        <a:lstStyle/>
        <a:p>
          <a:endParaRPr lang="en-US"/>
        </a:p>
      </dgm:t>
    </dgm:pt>
    <dgm:pt modelId="{2D54557A-07B6-AE4A-849B-71F68D4ABF17}" type="sibTrans" cxnId="{06410A29-437E-2F4F-8CA6-A41A20AC460C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5101A12-7045-FC46-BB3A-20C30BBF16B8}" type="pres">
      <dgm:prSet presAssocID="{6FEE9C99-F851-4C42-A1BC-6062C33C451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35325F-0513-BA4B-83AD-5E528A32611A}" type="pres">
      <dgm:prSet presAssocID="{6D4F1801-C357-7947-B69A-66A58F1BE1E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C75A1-B228-634A-8A73-0E358B133B10}" type="pres">
      <dgm:prSet presAssocID="{73404F76-637E-0F48-8B45-5320B2064AB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ECDCD17-7CD4-314C-94D4-92749C284AA0}" type="pres">
      <dgm:prSet presAssocID="{73404F76-637E-0F48-8B45-5320B2064AB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11E1D15-8B94-1A4D-BE4C-3FF170F3EFFF}" type="pres">
      <dgm:prSet presAssocID="{978E84ED-8170-3444-BC63-0BBF51FBAE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D7FAD-EE02-5B49-8EDB-9E6DBB4700D9}" type="pres">
      <dgm:prSet presAssocID="{00DADFCD-27B4-B142-8E30-DFFE4EF6B69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91322E-ABA8-1B44-BBC2-B8FAF6057BEF}" type="pres">
      <dgm:prSet presAssocID="{00DADFCD-27B4-B142-8E30-DFFE4EF6B69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9DC8CD2-85A3-AA47-B077-AEEE25A3C198}" type="pres">
      <dgm:prSet presAssocID="{C1AAC319-D6ED-0442-874C-880466A4BA4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639BA-98D9-4743-BC50-D2D32D2EC8E0}" type="pres">
      <dgm:prSet presAssocID="{2D54557A-07B6-AE4A-849B-71F68D4ABF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498D15A-885D-CE42-8F21-CC3CB3ACD9DE}" type="pres">
      <dgm:prSet presAssocID="{2D54557A-07B6-AE4A-849B-71F68D4ABF1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384FFC48-B177-094F-932E-477D09E86CE9}" srcId="{6FEE9C99-F851-4C42-A1BC-6062C33C4515}" destId="{978E84ED-8170-3444-BC63-0BBF51FBAEDE}" srcOrd="1" destOrd="0" parTransId="{FB012AFA-95EE-984D-AEA8-037295E9BA22}" sibTransId="{00DADFCD-27B4-B142-8E30-DFFE4EF6B691}"/>
    <dgm:cxn modelId="{CE61E963-5744-094E-84D5-D05D7A7144F0}" type="presOf" srcId="{00DADFCD-27B4-B142-8E30-DFFE4EF6B691}" destId="{6091322E-ABA8-1B44-BBC2-B8FAF6057BEF}" srcOrd="1" destOrd="0" presId="urn:microsoft.com/office/officeart/2005/8/layout/cycle7"/>
    <dgm:cxn modelId="{18300E0B-53C9-BB47-A9EC-52D09EBC7F3B}" type="presOf" srcId="{C1AAC319-D6ED-0442-874C-880466A4BA4A}" destId="{F9DC8CD2-85A3-AA47-B077-AEEE25A3C198}" srcOrd="0" destOrd="0" presId="urn:microsoft.com/office/officeart/2005/8/layout/cycle7"/>
    <dgm:cxn modelId="{ACE5C7F9-6DA2-3E42-820A-C04D0BA0748D}" type="presOf" srcId="{73404F76-637E-0F48-8B45-5320B2064AB6}" destId="{D23C75A1-B228-634A-8A73-0E358B133B10}" srcOrd="0" destOrd="0" presId="urn:microsoft.com/office/officeart/2005/8/layout/cycle7"/>
    <dgm:cxn modelId="{65A80660-AF6B-B941-A628-7A873CD17349}" type="presOf" srcId="{73404F76-637E-0F48-8B45-5320B2064AB6}" destId="{9ECDCD17-7CD4-314C-94D4-92749C284AA0}" srcOrd="1" destOrd="0" presId="urn:microsoft.com/office/officeart/2005/8/layout/cycle7"/>
    <dgm:cxn modelId="{6EB16507-A24E-6249-9CC1-A1436AA1208F}" srcId="{6FEE9C99-F851-4C42-A1BC-6062C33C4515}" destId="{6D4F1801-C357-7947-B69A-66A58F1BE1E7}" srcOrd="0" destOrd="0" parTransId="{6B216632-AE61-194A-8593-D1D099E76647}" sibTransId="{73404F76-637E-0F48-8B45-5320B2064AB6}"/>
    <dgm:cxn modelId="{0684B6E2-3EB0-C64B-9041-1AABC0D16963}" type="presOf" srcId="{6D4F1801-C357-7947-B69A-66A58F1BE1E7}" destId="{C135325F-0513-BA4B-83AD-5E528A32611A}" srcOrd="0" destOrd="0" presId="urn:microsoft.com/office/officeart/2005/8/layout/cycle7"/>
    <dgm:cxn modelId="{5804D113-8C76-D444-B078-7E798F7AD7FC}" type="presOf" srcId="{00DADFCD-27B4-B142-8E30-DFFE4EF6B691}" destId="{064D7FAD-EE02-5B49-8EDB-9E6DBB4700D9}" srcOrd="0" destOrd="0" presId="urn:microsoft.com/office/officeart/2005/8/layout/cycle7"/>
    <dgm:cxn modelId="{E930C97A-904D-C244-B0AC-44A4948B6FB7}" type="presOf" srcId="{2D54557A-07B6-AE4A-849B-71F68D4ABF17}" destId="{249639BA-98D9-4743-BC50-D2D32D2EC8E0}" srcOrd="0" destOrd="0" presId="urn:microsoft.com/office/officeart/2005/8/layout/cycle7"/>
    <dgm:cxn modelId="{C6B5761E-91F4-C640-A8D4-8F4112965490}" type="presOf" srcId="{6FEE9C99-F851-4C42-A1BC-6062C33C4515}" destId="{05101A12-7045-FC46-BB3A-20C30BBF16B8}" srcOrd="0" destOrd="0" presId="urn:microsoft.com/office/officeart/2005/8/layout/cycle7"/>
    <dgm:cxn modelId="{478FB0FA-D873-424B-8EE3-7B92A1FE59D5}" type="presOf" srcId="{978E84ED-8170-3444-BC63-0BBF51FBAEDE}" destId="{311E1D15-8B94-1A4D-BE4C-3FF170F3EFFF}" srcOrd="0" destOrd="0" presId="urn:microsoft.com/office/officeart/2005/8/layout/cycle7"/>
    <dgm:cxn modelId="{06410A29-437E-2F4F-8CA6-A41A20AC460C}" srcId="{6FEE9C99-F851-4C42-A1BC-6062C33C4515}" destId="{C1AAC319-D6ED-0442-874C-880466A4BA4A}" srcOrd="2" destOrd="0" parTransId="{B544B4E5-FC84-1048-81B2-7E2A9B949DA5}" sibTransId="{2D54557A-07B6-AE4A-849B-71F68D4ABF17}"/>
    <dgm:cxn modelId="{4A96C460-BA81-A44E-AFE9-2D7B97262591}" type="presOf" srcId="{2D54557A-07B6-AE4A-849B-71F68D4ABF17}" destId="{1498D15A-885D-CE42-8F21-CC3CB3ACD9DE}" srcOrd="1" destOrd="0" presId="urn:microsoft.com/office/officeart/2005/8/layout/cycle7"/>
    <dgm:cxn modelId="{FE2A0BC9-BCC2-1E4D-9BC2-43E3EA8B7E6F}" type="presParOf" srcId="{05101A12-7045-FC46-BB3A-20C30BBF16B8}" destId="{C135325F-0513-BA4B-83AD-5E528A32611A}" srcOrd="0" destOrd="0" presId="urn:microsoft.com/office/officeart/2005/8/layout/cycle7"/>
    <dgm:cxn modelId="{F215DF84-149B-C544-86DF-2BF35F181F30}" type="presParOf" srcId="{05101A12-7045-FC46-BB3A-20C30BBF16B8}" destId="{D23C75A1-B228-634A-8A73-0E358B133B10}" srcOrd="1" destOrd="0" presId="urn:microsoft.com/office/officeart/2005/8/layout/cycle7"/>
    <dgm:cxn modelId="{3E29E730-9990-754E-992B-37F15459A3D3}" type="presParOf" srcId="{D23C75A1-B228-634A-8A73-0E358B133B10}" destId="{9ECDCD17-7CD4-314C-94D4-92749C284AA0}" srcOrd="0" destOrd="0" presId="urn:microsoft.com/office/officeart/2005/8/layout/cycle7"/>
    <dgm:cxn modelId="{565FE066-A760-3044-86E1-3685D2954C6C}" type="presParOf" srcId="{05101A12-7045-FC46-BB3A-20C30BBF16B8}" destId="{311E1D15-8B94-1A4D-BE4C-3FF170F3EFFF}" srcOrd="2" destOrd="0" presId="urn:microsoft.com/office/officeart/2005/8/layout/cycle7"/>
    <dgm:cxn modelId="{9E735B1C-6988-5949-BE1F-710EEB07F405}" type="presParOf" srcId="{05101A12-7045-FC46-BB3A-20C30BBF16B8}" destId="{064D7FAD-EE02-5B49-8EDB-9E6DBB4700D9}" srcOrd="3" destOrd="0" presId="urn:microsoft.com/office/officeart/2005/8/layout/cycle7"/>
    <dgm:cxn modelId="{35831176-3DF5-834F-8B6D-7BB9200384BC}" type="presParOf" srcId="{064D7FAD-EE02-5B49-8EDB-9E6DBB4700D9}" destId="{6091322E-ABA8-1B44-BBC2-B8FAF6057BEF}" srcOrd="0" destOrd="0" presId="urn:microsoft.com/office/officeart/2005/8/layout/cycle7"/>
    <dgm:cxn modelId="{E756D50E-ADD7-7F4C-8E10-1C681478A6D5}" type="presParOf" srcId="{05101A12-7045-FC46-BB3A-20C30BBF16B8}" destId="{F9DC8CD2-85A3-AA47-B077-AEEE25A3C198}" srcOrd="4" destOrd="0" presId="urn:microsoft.com/office/officeart/2005/8/layout/cycle7"/>
    <dgm:cxn modelId="{CAFDB1BB-9B27-0240-8F4B-C198126388DF}" type="presParOf" srcId="{05101A12-7045-FC46-BB3A-20C30BBF16B8}" destId="{249639BA-98D9-4743-BC50-D2D32D2EC8E0}" srcOrd="5" destOrd="0" presId="urn:microsoft.com/office/officeart/2005/8/layout/cycle7"/>
    <dgm:cxn modelId="{85AF5C78-7899-1648-90D7-F2A9289F647E}" type="presParOf" srcId="{249639BA-98D9-4743-BC50-D2D32D2EC8E0}" destId="{1498D15A-885D-CE42-8F21-CC3CB3ACD9D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1E691-698C-E842-852C-820856FA395F}" type="doc">
      <dgm:prSet loTypeId="urn:microsoft.com/office/officeart/2005/8/layout/funnel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40809-2656-3442-A133-AE998EC69575}">
      <dgm:prSet phldrT="[Text]"/>
      <dgm:spPr/>
      <dgm:t>
        <a:bodyPr/>
        <a:lstStyle/>
        <a:p>
          <a:r>
            <a:rPr lang="en-US" dirty="0" smtClean="0"/>
            <a:t>Donor Project 1</a:t>
          </a:r>
          <a:endParaRPr lang="en-US" dirty="0"/>
        </a:p>
      </dgm:t>
    </dgm:pt>
    <dgm:pt modelId="{672EFFA9-371B-104F-B85D-1CF94CDFE739}" type="parTrans" cxnId="{A56E597A-024C-3C45-B24F-B7A108AF019D}">
      <dgm:prSet/>
      <dgm:spPr/>
      <dgm:t>
        <a:bodyPr/>
        <a:lstStyle/>
        <a:p>
          <a:endParaRPr lang="en-US"/>
        </a:p>
      </dgm:t>
    </dgm:pt>
    <dgm:pt modelId="{0EACED19-24A3-E24E-92B6-A437F853C9F6}" type="sibTrans" cxnId="{A56E597A-024C-3C45-B24F-B7A108AF019D}">
      <dgm:prSet/>
      <dgm:spPr/>
      <dgm:t>
        <a:bodyPr/>
        <a:lstStyle/>
        <a:p>
          <a:endParaRPr lang="en-US"/>
        </a:p>
      </dgm:t>
    </dgm:pt>
    <dgm:pt modelId="{4E657F9B-344D-264D-8556-B86860116257}">
      <dgm:prSet phldrT="[Text]"/>
      <dgm:spPr/>
      <dgm:t>
        <a:bodyPr/>
        <a:lstStyle/>
        <a:p>
          <a:r>
            <a:rPr lang="en-US" dirty="0" smtClean="0"/>
            <a:t>Donor Project 2</a:t>
          </a:r>
          <a:endParaRPr lang="en-US" dirty="0"/>
        </a:p>
      </dgm:t>
    </dgm:pt>
    <dgm:pt modelId="{102F6AFD-F1E8-CC48-A77A-2B9DF2E6011D}" type="parTrans" cxnId="{DF39A22A-C618-4748-8CB0-68474D9EBCC1}">
      <dgm:prSet/>
      <dgm:spPr/>
      <dgm:t>
        <a:bodyPr/>
        <a:lstStyle/>
        <a:p>
          <a:endParaRPr lang="en-US"/>
        </a:p>
      </dgm:t>
    </dgm:pt>
    <dgm:pt modelId="{6D5C640C-DB62-B843-AE14-88D12DE59C6B}" type="sibTrans" cxnId="{DF39A22A-C618-4748-8CB0-68474D9EBCC1}">
      <dgm:prSet/>
      <dgm:spPr/>
      <dgm:t>
        <a:bodyPr/>
        <a:lstStyle/>
        <a:p>
          <a:endParaRPr lang="en-US"/>
        </a:p>
      </dgm:t>
    </dgm:pt>
    <dgm:pt modelId="{429EDCA2-529D-DF41-A5BE-DAD0EB9F4E9F}">
      <dgm:prSet phldrT="[Text]"/>
      <dgm:spPr/>
      <dgm:t>
        <a:bodyPr/>
        <a:lstStyle/>
        <a:p>
          <a:r>
            <a:rPr lang="en-US" dirty="0" smtClean="0"/>
            <a:t>Donor Project 3</a:t>
          </a:r>
          <a:endParaRPr lang="en-US" dirty="0"/>
        </a:p>
      </dgm:t>
    </dgm:pt>
    <dgm:pt modelId="{1EC01F93-33A6-0942-8FE9-CC96DC091643}" type="parTrans" cxnId="{DDE3B76E-15F2-D74E-839D-69198C16920F}">
      <dgm:prSet/>
      <dgm:spPr/>
      <dgm:t>
        <a:bodyPr/>
        <a:lstStyle/>
        <a:p>
          <a:endParaRPr lang="en-US"/>
        </a:p>
      </dgm:t>
    </dgm:pt>
    <dgm:pt modelId="{BD61F4E0-431B-A74D-9B6F-D169F07F6EFD}" type="sibTrans" cxnId="{DDE3B76E-15F2-D74E-839D-69198C16920F}">
      <dgm:prSet/>
      <dgm:spPr/>
      <dgm:t>
        <a:bodyPr/>
        <a:lstStyle/>
        <a:p>
          <a:endParaRPr lang="en-US"/>
        </a:p>
      </dgm:t>
    </dgm:pt>
    <dgm:pt modelId="{94A61EEE-1EA9-4349-A312-5228437FEC4B}">
      <dgm:prSet phldrT="[Text]"/>
      <dgm:spPr/>
      <dgm:t>
        <a:bodyPr/>
        <a:lstStyle/>
        <a:p>
          <a:r>
            <a:rPr lang="en-US" dirty="0" smtClean="0"/>
            <a:t>Director</a:t>
          </a:r>
          <a:endParaRPr lang="en-US" dirty="0"/>
        </a:p>
      </dgm:t>
    </dgm:pt>
    <dgm:pt modelId="{D3D36C69-99AF-9F43-932A-032B90BE40C7}" type="parTrans" cxnId="{03C137BC-BE26-2E4D-BDDC-ED3420C820D1}">
      <dgm:prSet/>
      <dgm:spPr/>
      <dgm:t>
        <a:bodyPr/>
        <a:lstStyle/>
        <a:p>
          <a:endParaRPr lang="en-US"/>
        </a:p>
      </dgm:t>
    </dgm:pt>
    <dgm:pt modelId="{20FE31D3-3CBD-4047-AD8A-C8F2917F888F}" type="sibTrans" cxnId="{03C137BC-BE26-2E4D-BDDC-ED3420C820D1}">
      <dgm:prSet/>
      <dgm:spPr/>
      <dgm:t>
        <a:bodyPr/>
        <a:lstStyle/>
        <a:p>
          <a:endParaRPr lang="en-US"/>
        </a:p>
      </dgm:t>
    </dgm:pt>
    <dgm:pt modelId="{CD273713-2DBE-2F45-964A-638E28888A9C}" type="pres">
      <dgm:prSet presAssocID="{A391E691-698C-E842-852C-820856FA395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DCC794-EABA-FD4C-97E3-F80314ED0EF2}" type="pres">
      <dgm:prSet presAssocID="{A391E691-698C-E842-852C-820856FA395F}" presName="ellipse" presStyleLbl="trBgShp" presStyleIdx="0" presStyleCnt="1" custScaleX="25083" custScaleY="29432" custLinFactNeighborX="-2287" custLinFactNeighborY="43019"/>
      <dgm:spPr/>
    </dgm:pt>
    <dgm:pt modelId="{32CFC523-3708-AF45-A252-7E78DA437E62}" type="pres">
      <dgm:prSet presAssocID="{A391E691-698C-E842-852C-820856FA395F}" presName="arrow1" presStyleLbl="fgShp" presStyleIdx="0" presStyleCnt="1" custLinFactY="-245000" custLinFactNeighborX="-10000" custLinFactNeighborY="-300000"/>
      <dgm:spPr/>
    </dgm:pt>
    <dgm:pt modelId="{943CE1A4-33D3-5F43-B540-388D95EBDA4E}" type="pres">
      <dgm:prSet presAssocID="{A391E691-698C-E842-852C-820856FA395F}" presName="rectangle" presStyleLbl="revTx" presStyleIdx="0" presStyleCnt="1" custLinFactY="-200000" custLinFactNeighborX="-2500" custLinFactNeighborY="-223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00C2D-60DF-6E43-9D05-329F3D559C13}" type="pres">
      <dgm:prSet presAssocID="{4E657F9B-344D-264D-8556-B86860116257}" presName="item1" presStyleLbl="node1" presStyleIdx="0" presStyleCnt="3" custLinFactY="29094" custLinFactNeighborX="-444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62EC8-B8C9-4446-95E0-CE7E87F20B02}" type="pres">
      <dgm:prSet presAssocID="{429EDCA2-529D-DF41-A5BE-DAD0EB9F4E9F}" presName="item2" presStyleLbl="node1" presStyleIdx="1" presStyleCnt="3" custLinFactNeighborX="17822" custLinFactNeighborY="82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73012-E9F8-C943-8997-563B652BB8D4}" type="pres">
      <dgm:prSet presAssocID="{94A61EEE-1EA9-4349-A312-5228437FEC4B}" presName="item3" presStyleLbl="node1" presStyleIdx="2" presStyleCnt="3" custLinFactY="37711" custLinFactNeighborX="888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EC4C5-6B83-9B4D-91EF-951B207DA6B2}" type="pres">
      <dgm:prSet presAssocID="{A391E691-698C-E842-852C-820856FA395F}" presName="funnel" presStyleLbl="trAlignAcc1" presStyleIdx="0" presStyleCnt="1" custFlipVert="1" custLinFactNeighborX="-1429" custLinFactNeighborY="34821"/>
      <dgm:spPr/>
      <dgm:t>
        <a:bodyPr/>
        <a:lstStyle/>
        <a:p>
          <a:endParaRPr lang="en-US"/>
        </a:p>
      </dgm:t>
    </dgm:pt>
  </dgm:ptLst>
  <dgm:cxnLst>
    <dgm:cxn modelId="{DDE3B76E-15F2-D74E-839D-69198C16920F}" srcId="{A391E691-698C-E842-852C-820856FA395F}" destId="{429EDCA2-529D-DF41-A5BE-DAD0EB9F4E9F}" srcOrd="2" destOrd="0" parTransId="{1EC01F93-33A6-0942-8FE9-CC96DC091643}" sibTransId="{BD61F4E0-431B-A74D-9B6F-D169F07F6EFD}"/>
    <dgm:cxn modelId="{03C137BC-BE26-2E4D-BDDC-ED3420C820D1}" srcId="{A391E691-698C-E842-852C-820856FA395F}" destId="{94A61EEE-1EA9-4349-A312-5228437FEC4B}" srcOrd="3" destOrd="0" parTransId="{D3D36C69-99AF-9F43-932A-032B90BE40C7}" sibTransId="{20FE31D3-3CBD-4047-AD8A-C8F2917F888F}"/>
    <dgm:cxn modelId="{A56E597A-024C-3C45-B24F-B7A108AF019D}" srcId="{A391E691-698C-E842-852C-820856FA395F}" destId="{22340809-2656-3442-A133-AE998EC69575}" srcOrd="0" destOrd="0" parTransId="{672EFFA9-371B-104F-B85D-1CF94CDFE739}" sibTransId="{0EACED19-24A3-E24E-92B6-A437F853C9F6}"/>
    <dgm:cxn modelId="{DF39A22A-C618-4748-8CB0-68474D9EBCC1}" srcId="{A391E691-698C-E842-852C-820856FA395F}" destId="{4E657F9B-344D-264D-8556-B86860116257}" srcOrd="1" destOrd="0" parTransId="{102F6AFD-F1E8-CC48-A77A-2B9DF2E6011D}" sibTransId="{6D5C640C-DB62-B843-AE14-88D12DE59C6B}"/>
    <dgm:cxn modelId="{8D6F28B0-0023-EA46-A0ED-E62F76F50C73}" type="presOf" srcId="{4E657F9B-344D-264D-8556-B86860116257}" destId="{7F262EC8-B8C9-4446-95E0-CE7E87F20B02}" srcOrd="0" destOrd="0" presId="urn:microsoft.com/office/officeart/2005/8/layout/funnel1"/>
    <dgm:cxn modelId="{FE79D6B8-1686-C54A-A1E0-02DFDD81C0A2}" type="presOf" srcId="{A391E691-698C-E842-852C-820856FA395F}" destId="{CD273713-2DBE-2F45-964A-638E28888A9C}" srcOrd="0" destOrd="0" presId="urn:microsoft.com/office/officeart/2005/8/layout/funnel1"/>
    <dgm:cxn modelId="{88390471-872D-B644-AB27-1EBAEF192E8A}" type="presOf" srcId="{429EDCA2-529D-DF41-A5BE-DAD0EB9F4E9F}" destId="{91400C2D-60DF-6E43-9D05-329F3D559C13}" srcOrd="0" destOrd="0" presId="urn:microsoft.com/office/officeart/2005/8/layout/funnel1"/>
    <dgm:cxn modelId="{2877B73F-9C4B-B140-A2B9-A205560A541E}" type="presOf" srcId="{94A61EEE-1EA9-4349-A312-5228437FEC4B}" destId="{943CE1A4-33D3-5F43-B540-388D95EBDA4E}" srcOrd="0" destOrd="0" presId="urn:microsoft.com/office/officeart/2005/8/layout/funnel1"/>
    <dgm:cxn modelId="{2DF238B7-CB12-864E-883E-8FF2AB60491C}" type="presOf" srcId="{22340809-2656-3442-A133-AE998EC69575}" destId="{C7773012-E9F8-C943-8997-563B652BB8D4}" srcOrd="0" destOrd="0" presId="urn:microsoft.com/office/officeart/2005/8/layout/funnel1"/>
    <dgm:cxn modelId="{43569837-E3EC-E549-A506-FA20821086A7}" type="presParOf" srcId="{CD273713-2DBE-2F45-964A-638E28888A9C}" destId="{C8DCC794-EABA-FD4C-97E3-F80314ED0EF2}" srcOrd="0" destOrd="0" presId="urn:microsoft.com/office/officeart/2005/8/layout/funnel1"/>
    <dgm:cxn modelId="{F6B7CED5-356F-3443-8EEC-72E02D48EEAD}" type="presParOf" srcId="{CD273713-2DBE-2F45-964A-638E28888A9C}" destId="{32CFC523-3708-AF45-A252-7E78DA437E62}" srcOrd="1" destOrd="0" presId="urn:microsoft.com/office/officeart/2005/8/layout/funnel1"/>
    <dgm:cxn modelId="{A82CC7E7-9252-334C-98FD-04203A28B1AD}" type="presParOf" srcId="{CD273713-2DBE-2F45-964A-638E28888A9C}" destId="{943CE1A4-33D3-5F43-B540-388D95EBDA4E}" srcOrd="2" destOrd="0" presId="urn:microsoft.com/office/officeart/2005/8/layout/funnel1"/>
    <dgm:cxn modelId="{2B1B0D7B-6E5B-F143-8FB3-8383B7ED00E6}" type="presParOf" srcId="{CD273713-2DBE-2F45-964A-638E28888A9C}" destId="{91400C2D-60DF-6E43-9D05-329F3D559C13}" srcOrd="3" destOrd="0" presId="urn:microsoft.com/office/officeart/2005/8/layout/funnel1"/>
    <dgm:cxn modelId="{19C3BBBA-AAFE-034F-9092-C7B002189A4D}" type="presParOf" srcId="{CD273713-2DBE-2F45-964A-638E28888A9C}" destId="{7F262EC8-B8C9-4446-95E0-CE7E87F20B02}" srcOrd="4" destOrd="0" presId="urn:microsoft.com/office/officeart/2005/8/layout/funnel1"/>
    <dgm:cxn modelId="{BD2416D8-5E03-CB49-B981-BD9FB7CDF485}" type="presParOf" srcId="{CD273713-2DBE-2F45-964A-638E28888A9C}" destId="{C7773012-E9F8-C943-8997-563B652BB8D4}" srcOrd="5" destOrd="0" presId="urn:microsoft.com/office/officeart/2005/8/layout/funnel1"/>
    <dgm:cxn modelId="{7F2E2432-959E-8149-A9D6-792FBCC5DD52}" type="presParOf" srcId="{CD273713-2DBE-2F45-964A-638E28888A9C}" destId="{515EC4C5-6B83-9B4D-91EF-951B207DA6B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287569-D6E3-2342-B86B-CEFFC9E7156B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614CB6ED-07FD-534F-9984-35A495D3D3F0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2A9D3EBC-1148-4A40-8CC6-3D8197EE9EFE}" type="parTrans" cxnId="{8EFEF93C-CC90-CB44-B605-5FA6005D8542}">
      <dgm:prSet/>
      <dgm:spPr/>
      <dgm:t>
        <a:bodyPr/>
        <a:lstStyle/>
        <a:p>
          <a:endParaRPr lang="en-US"/>
        </a:p>
      </dgm:t>
    </dgm:pt>
    <dgm:pt modelId="{5D1E3E02-B7D9-844E-80D5-A60C954892C5}" type="sibTrans" cxnId="{8EFEF93C-CC90-CB44-B605-5FA6005D8542}">
      <dgm:prSet/>
      <dgm:spPr/>
      <dgm:t>
        <a:bodyPr/>
        <a:lstStyle/>
        <a:p>
          <a:endParaRPr lang="en-US"/>
        </a:p>
      </dgm:t>
    </dgm:pt>
    <dgm:pt modelId="{B2C225DC-50E7-414D-B120-63B6C5E74582}">
      <dgm:prSet phldrT="[Text]"/>
      <dgm:spPr/>
      <dgm:t>
        <a:bodyPr/>
        <a:lstStyle/>
        <a:p>
          <a:r>
            <a:rPr lang="en-US" dirty="0" smtClean="0"/>
            <a:t>Process </a:t>
          </a:r>
          <a:endParaRPr lang="en-US" dirty="0"/>
        </a:p>
      </dgm:t>
    </dgm:pt>
    <dgm:pt modelId="{BCEAEDE8-2030-684E-A736-78090C7B46D0}" type="parTrans" cxnId="{A809940B-5068-7A45-B947-13E439268665}">
      <dgm:prSet/>
      <dgm:spPr/>
      <dgm:t>
        <a:bodyPr/>
        <a:lstStyle/>
        <a:p>
          <a:endParaRPr lang="en-US"/>
        </a:p>
      </dgm:t>
    </dgm:pt>
    <dgm:pt modelId="{9599A28F-B212-9A42-B1A2-EC70978E64A0}" type="sibTrans" cxnId="{A809940B-5068-7A45-B947-13E439268665}">
      <dgm:prSet/>
      <dgm:spPr/>
      <dgm:t>
        <a:bodyPr/>
        <a:lstStyle/>
        <a:p>
          <a:endParaRPr lang="en-US"/>
        </a:p>
      </dgm:t>
    </dgm:pt>
    <dgm:pt modelId="{555B8C70-A00F-FA49-81DC-9945EF609FE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4FA2FC95-A853-D543-947D-B3F074F84C9D}" type="parTrans" cxnId="{E07B75D5-8A05-EA46-A98D-1B4E1681BEAF}">
      <dgm:prSet/>
      <dgm:spPr/>
      <dgm:t>
        <a:bodyPr/>
        <a:lstStyle/>
        <a:p>
          <a:endParaRPr lang="en-US"/>
        </a:p>
      </dgm:t>
    </dgm:pt>
    <dgm:pt modelId="{14A5D113-96DB-7F4F-8540-C3EDD0E41ABA}" type="sibTrans" cxnId="{E07B75D5-8A05-EA46-A98D-1B4E1681BEAF}">
      <dgm:prSet/>
      <dgm:spPr/>
      <dgm:t>
        <a:bodyPr/>
        <a:lstStyle/>
        <a:p>
          <a:endParaRPr lang="en-US"/>
        </a:p>
      </dgm:t>
    </dgm:pt>
    <dgm:pt modelId="{D4CF0F4C-6801-F34A-8F93-D065844DB4D2}">
      <dgm:prSet phldrT="[Text]"/>
      <dgm:spPr/>
      <dgm:t>
        <a:bodyPr/>
        <a:lstStyle/>
        <a:p>
          <a:r>
            <a:rPr lang="en-US" dirty="0" smtClean="0"/>
            <a:t>Outcome</a:t>
          </a:r>
          <a:endParaRPr lang="en-US" dirty="0"/>
        </a:p>
      </dgm:t>
    </dgm:pt>
    <dgm:pt modelId="{363CEC21-117A-C24C-B09E-0ED4E7768519}" type="parTrans" cxnId="{E292CA56-A464-974F-9726-8B5F0F609148}">
      <dgm:prSet/>
      <dgm:spPr/>
      <dgm:t>
        <a:bodyPr/>
        <a:lstStyle/>
        <a:p>
          <a:endParaRPr lang="en-US"/>
        </a:p>
      </dgm:t>
    </dgm:pt>
    <dgm:pt modelId="{8C986E9C-F7B6-A545-B750-9ACF99EAE671}" type="sibTrans" cxnId="{E292CA56-A464-974F-9726-8B5F0F609148}">
      <dgm:prSet/>
      <dgm:spPr/>
      <dgm:t>
        <a:bodyPr/>
        <a:lstStyle/>
        <a:p>
          <a:endParaRPr lang="en-US"/>
        </a:p>
      </dgm:t>
    </dgm:pt>
    <dgm:pt modelId="{A6B49AF6-8E0E-1A40-84FD-EC3408830245}">
      <dgm:prSet phldrT="[Text]"/>
      <dgm:spPr/>
      <dgm:t>
        <a:bodyPr/>
        <a:lstStyle/>
        <a:p>
          <a:r>
            <a:rPr lang="en-US" dirty="0" smtClean="0"/>
            <a:t>Impact!</a:t>
          </a:r>
          <a:endParaRPr lang="en-US" dirty="0"/>
        </a:p>
      </dgm:t>
    </dgm:pt>
    <dgm:pt modelId="{104CDB9E-5509-B047-B265-FEA6C1B5FD94}" type="parTrans" cxnId="{02029EBD-E14C-0F42-B601-B1038CF8DD24}">
      <dgm:prSet/>
      <dgm:spPr/>
      <dgm:t>
        <a:bodyPr/>
        <a:lstStyle/>
        <a:p>
          <a:endParaRPr lang="en-US"/>
        </a:p>
      </dgm:t>
    </dgm:pt>
    <dgm:pt modelId="{7DC2020E-4752-AF40-8762-C438B21B82C8}" type="sibTrans" cxnId="{02029EBD-E14C-0F42-B601-B1038CF8DD24}">
      <dgm:prSet/>
      <dgm:spPr/>
      <dgm:t>
        <a:bodyPr/>
        <a:lstStyle/>
        <a:p>
          <a:endParaRPr lang="en-US"/>
        </a:p>
      </dgm:t>
    </dgm:pt>
    <dgm:pt modelId="{5030294C-4B01-C040-B4D0-0DF29C441B4C}" type="pres">
      <dgm:prSet presAssocID="{E0287569-D6E3-2342-B86B-CEFFC9E7156B}" presName="arrowDiagram" presStyleCnt="0">
        <dgm:presLayoutVars>
          <dgm:chMax val="5"/>
          <dgm:dir/>
          <dgm:resizeHandles val="exact"/>
        </dgm:presLayoutVars>
      </dgm:prSet>
      <dgm:spPr/>
    </dgm:pt>
    <dgm:pt modelId="{A1FB3C26-EBB1-3B40-B5AA-AE8B9DE270CF}" type="pres">
      <dgm:prSet presAssocID="{E0287569-D6E3-2342-B86B-CEFFC9E7156B}" presName="arrow" presStyleLbl="bgShp" presStyleIdx="0" presStyleCnt="1"/>
      <dgm:spPr/>
    </dgm:pt>
    <dgm:pt modelId="{AF1573A4-8AF0-844C-A0E9-13BEF9839CB4}" type="pres">
      <dgm:prSet presAssocID="{E0287569-D6E3-2342-B86B-CEFFC9E7156B}" presName="arrowDiagram5" presStyleCnt="0"/>
      <dgm:spPr/>
    </dgm:pt>
    <dgm:pt modelId="{A41C8996-8E28-6E4B-94D5-704C5B10CF73}" type="pres">
      <dgm:prSet presAssocID="{614CB6ED-07FD-534F-9984-35A495D3D3F0}" presName="bullet5a" presStyleLbl="node1" presStyleIdx="0" presStyleCnt="5"/>
      <dgm:spPr/>
    </dgm:pt>
    <dgm:pt modelId="{490F7914-B29B-7A4F-89D3-C7E5465D4164}" type="pres">
      <dgm:prSet presAssocID="{614CB6ED-07FD-534F-9984-35A495D3D3F0}" presName="textBox5a" presStyleLbl="revTx" presStyleIdx="0" presStyleCnt="5" custScaleY="84255" custLinFactNeighborX="-50415" custLinFactNeighborY="-76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BBD74-30C0-E149-A51A-BB30C8D89BAF}" type="pres">
      <dgm:prSet presAssocID="{B2C225DC-50E7-414D-B120-63B6C5E74582}" presName="bullet5b" presStyleLbl="node1" presStyleIdx="1" presStyleCnt="5"/>
      <dgm:spPr/>
    </dgm:pt>
    <dgm:pt modelId="{C34EFCDD-EAA5-B44B-8C41-FC8D56692EA2}" type="pres">
      <dgm:prSet presAssocID="{B2C225DC-50E7-414D-B120-63B6C5E74582}" presName="textBox5b" presStyleLbl="revTx" presStyleIdx="1" presStyleCnt="5" custScaleY="84255" custLinFactNeighborX="-39786" custLinFactNeighborY="-4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5E5A3-852C-DB4C-8066-476BE6E48035}" type="pres">
      <dgm:prSet presAssocID="{555B8C70-A00F-FA49-81DC-9945EF609FEE}" presName="bullet5c" presStyleLbl="node1" presStyleIdx="2" presStyleCnt="5"/>
      <dgm:spPr/>
    </dgm:pt>
    <dgm:pt modelId="{89A8EC0F-789B-DA47-8169-2EF9F92C3C9C}" type="pres">
      <dgm:prSet presAssocID="{555B8C70-A00F-FA49-81DC-9945EF609FEE}" presName="textBox5c" presStyleLbl="revTx" presStyleIdx="2" presStyleCnt="5" custScaleY="84255" custLinFactNeighborX="-34222" custLinFactNeighborY="-3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0B396-79D0-E844-9B04-D9BD01F0903B}" type="pres">
      <dgm:prSet presAssocID="{D4CF0F4C-6801-F34A-8F93-D065844DB4D2}" presName="bullet5d" presStyleLbl="node1" presStyleIdx="3" presStyleCnt="5"/>
      <dgm:spPr/>
    </dgm:pt>
    <dgm:pt modelId="{596E5787-6B55-A14B-AB51-2421750BEC67}" type="pres">
      <dgm:prSet presAssocID="{D4CF0F4C-6801-F34A-8F93-D065844DB4D2}" presName="textBox5d" presStyleLbl="revTx" presStyleIdx="3" presStyleCnt="5" custScaleY="84255" custLinFactNeighborX="-33021" custLinFactNeighborY="-2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74554-190A-9845-AA49-91473676F6BA}" type="pres">
      <dgm:prSet presAssocID="{A6B49AF6-8E0E-1A40-84FD-EC3408830245}" presName="bullet5e" presStyleLbl="node1" presStyleIdx="4" presStyleCnt="5"/>
      <dgm:spPr/>
    </dgm:pt>
    <dgm:pt modelId="{B177B72D-65A0-1747-90B0-33DE3B3A2D32}" type="pres">
      <dgm:prSet presAssocID="{A6B49AF6-8E0E-1A40-84FD-EC3408830245}" presName="textBox5e" presStyleLbl="revTx" presStyleIdx="4" presStyleCnt="5" custScaleY="84255" custLinFactNeighborX="-33021" custLinFactNeighborY="-7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B5DF7-AA8D-E948-BD3F-B5774C21D50E}" type="presOf" srcId="{E0287569-D6E3-2342-B86B-CEFFC9E7156B}" destId="{5030294C-4B01-C040-B4D0-0DF29C441B4C}" srcOrd="0" destOrd="0" presId="urn:microsoft.com/office/officeart/2005/8/layout/arrow2"/>
    <dgm:cxn modelId="{8EFEF93C-CC90-CB44-B605-5FA6005D8542}" srcId="{E0287569-D6E3-2342-B86B-CEFFC9E7156B}" destId="{614CB6ED-07FD-534F-9984-35A495D3D3F0}" srcOrd="0" destOrd="0" parTransId="{2A9D3EBC-1148-4A40-8CC6-3D8197EE9EFE}" sibTransId="{5D1E3E02-B7D9-844E-80D5-A60C954892C5}"/>
    <dgm:cxn modelId="{F96E04BA-DD5D-1F4E-B933-77E3EFCCDCFB}" type="presOf" srcId="{B2C225DC-50E7-414D-B120-63B6C5E74582}" destId="{C34EFCDD-EAA5-B44B-8C41-FC8D56692EA2}" srcOrd="0" destOrd="0" presId="urn:microsoft.com/office/officeart/2005/8/layout/arrow2"/>
    <dgm:cxn modelId="{E292CA56-A464-974F-9726-8B5F0F609148}" srcId="{E0287569-D6E3-2342-B86B-CEFFC9E7156B}" destId="{D4CF0F4C-6801-F34A-8F93-D065844DB4D2}" srcOrd="3" destOrd="0" parTransId="{363CEC21-117A-C24C-B09E-0ED4E7768519}" sibTransId="{8C986E9C-F7B6-A545-B750-9ACF99EAE671}"/>
    <dgm:cxn modelId="{3DCA8177-02A8-E947-9CE6-09A11F402E0B}" type="presOf" srcId="{614CB6ED-07FD-534F-9984-35A495D3D3F0}" destId="{490F7914-B29B-7A4F-89D3-C7E5465D4164}" srcOrd="0" destOrd="0" presId="urn:microsoft.com/office/officeart/2005/8/layout/arrow2"/>
    <dgm:cxn modelId="{E07B75D5-8A05-EA46-A98D-1B4E1681BEAF}" srcId="{E0287569-D6E3-2342-B86B-CEFFC9E7156B}" destId="{555B8C70-A00F-FA49-81DC-9945EF609FEE}" srcOrd="2" destOrd="0" parTransId="{4FA2FC95-A853-D543-947D-B3F074F84C9D}" sibTransId="{14A5D113-96DB-7F4F-8540-C3EDD0E41ABA}"/>
    <dgm:cxn modelId="{F4BAE68D-50C3-5D4C-A6B9-FE52765092CB}" type="presOf" srcId="{D4CF0F4C-6801-F34A-8F93-D065844DB4D2}" destId="{596E5787-6B55-A14B-AB51-2421750BEC67}" srcOrd="0" destOrd="0" presId="urn:microsoft.com/office/officeart/2005/8/layout/arrow2"/>
    <dgm:cxn modelId="{68B724D0-5B51-DC4F-9DDE-E666D49C522B}" type="presOf" srcId="{555B8C70-A00F-FA49-81DC-9945EF609FEE}" destId="{89A8EC0F-789B-DA47-8169-2EF9F92C3C9C}" srcOrd="0" destOrd="0" presId="urn:microsoft.com/office/officeart/2005/8/layout/arrow2"/>
    <dgm:cxn modelId="{02029EBD-E14C-0F42-B601-B1038CF8DD24}" srcId="{E0287569-D6E3-2342-B86B-CEFFC9E7156B}" destId="{A6B49AF6-8E0E-1A40-84FD-EC3408830245}" srcOrd="4" destOrd="0" parTransId="{104CDB9E-5509-B047-B265-FEA6C1B5FD94}" sibTransId="{7DC2020E-4752-AF40-8762-C438B21B82C8}"/>
    <dgm:cxn modelId="{FF4745AA-A97B-AE4C-929B-A77DEC694A29}" type="presOf" srcId="{A6B49AF6-8E0E-1A40-84FD-EC3408830245}" destId="{B177B72D-65A0-1747-90B0-33DE3B3A2D32}" srcOrd="0" destOrd="0" presId="urn:microsoft.com/office/officeart/2005/8/layout/arrow2"/>
    <dgm:cxn modelId="{A809940B-5068-7A45-B947-13E439268665}" srcId="{E0287569-D6E3-2342-B86B-CEFFC9E7156B}" destId="{B2C225DC-50E7-414D-B120-63B6C5E74582}" srcOrd="1" destOrd="0" parTransId="{BCEAEDE8-2030-684E-A736-78090C7B46D0}" sibTransId="{9599A28F-B212-9A42-B1A2-EC70978E64A0}"/>
    <dgm:cxn modelId="{AD7CB96F-E2AD-224E-8AFD-E9E023B95082}" type="presParOf" srcId="{5030294C-4B01-C040-B4D0-0DF29C441B4C}" destId="{A1FB3C26-EBB1-3B40-B5AA-AE8B9DE270CF}" srcOrd="0" destOrd="0" presId="urn:microsoft.com/office/officeart/2005/8/layout/arrow2"/>
    <dgm:cxn modelId="{397452A1-6D4C-E249-9AFB-CC722BCA4518}" type="presParOf" srcId="{5030294C-4B01-C040-B4D0-0DF29C441B4C}" destId="{AF1573A4-8AF0-844C-A0E9-13BEF9839CB4}" srcOrd="1" destOrd="0" presId="urn:microsoft.com/office/officeart/2005/8/layout/arrow2"/>
    <dgm:cxn modelId="{7EF0B0E3-B258-BF44-B13F-69570F76AF1A}" type="presParOf" srcId="{AF1573A4-8AF0-844C-A0E9-13BEF9839CB4}" destId="{A41C8996-8E28-6E4B-94D5-704C5B10CF73}" srcOrd="0" destOrd="0" presId="urn:microsoft.com/office/officeart/2005/8/layout/arrow2"/>
    <dgm:cxn modelId="{4CCB19D5-8A5B-B54F-86C5-C9278C4C77A0}" type="presParOf" srcId="{AF1573A4-8AF0-844C-A0E9-13BEF9839CB4}" destId="{490F7914-B29B-7A4F-89D3-C7E5465D4164}" srcOrd="1" destOrd="0" presId="urn:microsoft.com/office/officeart/2005/8/layout/arrow2"/>
    <dgm:cxn modelId="{98965A24-8ECE-794F-952D-E6915EB28F3D}" type="presParOf" srcId="{AF1573A4-8AF0-844C-A0E9-13BEF9839CB4}" destId="{B3FBBD74-30C0-E149-A51A-BB30C8D89BAF}" srcOrd="2" destOrd="0" presId="urn:microsoft.com/office/officeart/2005/8/layout/arrow2"/>
    <dgm:cxn modelId="{0D267626-450F-6248-B23E-B38FDA3FD9FE}" type="presParOf" srcId="{AF1573A4-8AF0-844C-A0E9-13BEF9839CB4}" destId="{C34EFCDD-EAA5-B44B-8C41-FC8D56692EA2}" srcOrd="3" destOrd="0" presId="urn:microsoft.com/office/officeart/2005/8/layout/arrow2"/>
    <dgm:cxn modelId="{003E62A0-CBBB-6D42-91CD-F1835F543987}" type="presParOf" srcId="{AF1573A4-8AF0-844C-A0E9-13BEF9839CB4}" destId="{8645E5A3-852C-DB4C-8066-476BE6E48035}" srcOrd="4" destOrd="0" presId="urn:microsoft.com/office/officeart/2005/8/layout/arrow2"/>
    <dgm:cxn modelId="{979D8B30-FEBE-5D4B-8D69-1F2B847CCBA8}" type="presParOf" srcId="{AF1573A4-8AF0-844C-A0E9-13BEF9839CB4}" destId="{89A8EC0F-789B-DA47-8169-2EF9F92C3C9C}" srcOrd="5" destOrd="0" presId="urn:microsoft.com/office/officeart/2005/8/layout/arrow2"/>
    <dgm:cxn modelId="{4B9CB2FF-6E0E-9D40-8CB8-F7DC6131BDF3}" type="presParOf" srcId="{AF1573A4-8AF0-844C-A0E9-13BEF9839CB4}" destId="{B0A0B396-79D0-E844-9B04-D9BD01F0903B}" srcOrd="6" destOrd="0" presId="urn:microsoft.com/office/officeart/2005/8/layout/arrow2"/>
    <dgm:cxn modelId="{BD8F95AA-4D4C-A347-A285-1201C6C7CE70}" type="presParOf" srcId="{AF1573A4-8AF0-844C-A0E9-13BEF9839CB4}" destId="{596E5787-6B55-A14B-AB51-2421750BEC67}" srcOrd="7" destOrd="0" presId="urn:microsoft.com/office/officeart/2005/8/layout/arrow2"/>
    <dgm:cxn modelId="{62D4CB00-3E1A-C446-994F-2E05B18DF7E4}" type="presParOf" srcId="{AF1573A4-8AF0-844C-A0E9-13BEF9839CB4}" destId="{87A74554-190A-9845-AA49-91473676F6BA}" srcOrd="8" destOrd="0" presId="urn:microsoft.com/office/officeart/2005/8/layout/arrow2"/>
    <dgm:cxn modelId="{E669DAB4-E319-BF4F-AA28-FA89EB06C9C4}" type="presParOf" srcId="{AF1573A4-8AF0-844C-A0E9-13BEF9839CB4}" destId="{B177B72D-65A0-1747-90B0-33DE3B3A2D32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5325F-0513-BA4B-83AD-5E528A32611A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Authorizing Environment</a:t>
          </a:r>
          <a:endParaRPr lang="en-US" sz="2400" kern="1200" dirty="0"/>
        </a:p>
      </dsp:txBody>
      <dsp:txXfrm>
        <a:off x="2026603" y="31997"/>
        <a:ext cx="2042793" cy="990578"/>
      </dsp:txXfrm>
    </dsp:sp>
    <dsp:sp modelId="{D23C75A1-B228-634A-8A73-0E358B133B10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23619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79006" y="1921517"/>
        <a:ext cx="875480" cy="220965"/>
      </dsp:txXfrm>
    </dsp:sp>
    <dsp:sp modelId="{311E1D15-8B94-1A4D-BE4C-3FF170F3EFFF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Public Value</a:t>
          </a:r>
          <a:endParaRPr lang="en-US" sz="2400" kern="1200" dirty="0"/>
        </a:p>
      </dsp:txBody>
      <dsp:txXfrm>
        <a:off x="3764096" y="3041423"/>
        <a:ext cx="2042793" cy="990578"/>
      </dsp:txXfrm>
    </dsp:sp>
    <dsp:sp modelId="{064D7FAD-EE02-5B49-8EDB-9E6DBB4700D9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23619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10259" y="3426230"/>
        <a:ext cx="875480" cy="220965"/>
      </dsp:txXfrm>
    </dsp:sp>
    <dsp:sp modelId="{F9DC8CD2-85A3-AA47-B077-AEEE25A3C198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Implementing Organization</a:t>
          </a:r>
          <a:endParaRPr lang="en-US" sz="2400" kern="1200" dirty="0"/>
        </a:p>
      </dsp:txBody>
      <dsp:txXfrm>
        <a:off x="289109" y="3041423"/>
        <a:ext cx="2042793" cy="990578"/>
      </dsp:txXfrm>
    </dsp:sp>
    <dsp:sp modelId="{249639BA-98D9-4743-BC50-D2D32D2EC8E0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4809A-1077-314B-9871-42E0A01FADB4}">
      <dsp:nvSpPr>
        <dsp:cNvPr id="0" name=""/>
        <dsp:cNvSpPr/>
      </dsp:nvSpPr>
      <dsp:spPr>
        <a:xfrm>
          <a:off x="4568" y="336148"/>
          <a:ext cx="6087076" cy="40580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Depends on Context</a:t>
          </a:r>
          <a:endParaRPr lang="en-US" sz="6500" kern="1200" dirty="0"/>
        </a:p>
      </dsp:txBody>
      <dsp:txXfrm>
        <a:off x="896000" y="930436"/>
        <a:ext cx="4304212" cy="2869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5325F-0513-BA4B-83AD-5E528A32611A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District Council</a:t>
          </a:r>
          <a:endParaRPr lang="en-US" sz="2000" kern="1200" dirty="0"/>
        </a:p>
      </dsp:txBody>
      <dsp:txXfrm>
        <a:off x="2026603" y="31997"/>
        <a:ext cx="2042793" cy="990578"/>
      </dsp:txXfrm>
    </dsp:sp>
    <dsp:sp modelId="{D23C75A1-B228-634A-8A73-0E358B133B10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23619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79006" y="1921517"/>
        <a:ext cx="875480" cy="220965"/>
      </dsp:txXfrm>
    </dsp:sp>
    <dsp:sp modelId="{311E1D15-8B94-1A4D-BE4C-3FF170F3EFFF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Farmers</a:t>
          </a:r>
          <a:endParaRPr lang="en-US" sz="2000" kern="1200" dirty="0"/>
        </a:p>
      </dsp:txBody>
      <dsp:txXfrm>
        <a:off x="3764096" y="3041423"/>
        <a:ext cx="2042793" cy="990578"/>
      </dsp:txXfrm>
    </dsp:sp>
    <dsp:sp modelId="{064D7FAD-EE02-5B49-8EDB-9E6DBB4700D9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23619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10259" y="3426230"/>
        <a:ext cx="875480" cy="220965"/>
      </dsp:txXfrm>
    </dsp:sp>
    <dsp:sp modelId="{F9DC8CD2-85A3-AA47-B077-AEEE25A3C198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District Department of Agriculture</a:t>
          </a:r>
          <a:endParaRPr lang="en-US" sz="2000" kern="1200" dirty="0"/>
        </a:p>
      </dsp:txBody>
      <dsp:txXfrm>
        <a:off x="289109" y="3041423"/>
        <a:ext cx="2042793" cy="990578"/>
      </dsp:txXfrm>
    </dsp:sp>
    <dsp:sp modelId="{249639BA-98D9-4743-BC50-D2D32D2EC8E0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1513" y="1921517"/>
        <a:ext cx="875480" cy="220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5325F-0513-BA4B-83AD-5E528A32611A}">
      <dsp:nvSpPr>
        <dsp:cNvPr id="0" name=""/>
        <dsp:cNvSpPr/>
      </dsp:nvSpPr>
      <dsp:spPr>
        <a:xfrm>
          <a:off x="1995785" y="1179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National Plan and Budget</a:t>
          </a:r>
          <a:endParaRPr lang="en-US" sz="2400" kern="1200" dirty="0"/>
        </a:p>
      </dsp:txBody>
      <dsp:txXfrm>
        <a:off x="2026603" y="31997"/>
        <a:ext cx="2042793" cy="990578"/>
      </dsp:txXfrm>
    </dsp:sp>
    <dsp:sp modelId="{D23C75A1-B228-634A-8A73-0E358B133B10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23619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79006" y="1921517"/>
        <a:ext cx="875480" cy="220965"/>
      </dsp:txXfrm>
    </dsp:sp>
    <dsp:sp modelId="{311E1D15-8B94-1A4D-BE4C-3FF170F3EFFF}">
      <dsp:nvSpPr>
        <dsp:cNvPr id="0" name=""/>
        <dsp:cNvSpPr/>
      </dsp:nvSpPr>
      <dsp:spPr>
        <a:xfrm>
          <a:off x="3733278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Households and Families</a:t>
          </a:r>
          <a:endParaRPr lang="en-US" sz="2400" kern="1200" dirty="0"/>
        </a:p>
      </dsp:txBody>
      <dsp:txXfrm>
        <a:off x="3764096" y="3041423"/>
        <a:ext cx="2042793" cy="990578"/>
      </dsp:txXfrm>
    </dsp:sp>
    <dsp:sp modelId="{064D7FAD-EE02-5B49-8EDB-9E6DBB4700D9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23619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610259" y="3426230"/>
        <a:ext cx="875480" cy="220965"/>
      </dsp:txXfrm>
    </dsp:sp>
    <dsp:sp modelId="{F9DC8CD2-85A3-AA47-B077-AEEE25A3C198}">
      <dsp:nvSpPr>
        <dsp:cNvPr id="0" name=""/>
        <dsp:cNvSpPr/>
      </dsp:nvSpPr>
      <dsp:spPr>
        <a:xfrm>
          <a:off x="258291" y="3010605"/>
          <a:ext cx="2104429" cy="10522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Ministry of Health</a:t>
          </a:r>
          <a:endParaRPr lang="en-US" sz="2400" kern="1200" dirty="0"/>
        </a:p>
      </dsp:txBody>
      <dsp:txXfrm>
        <a:off x="289109" y="3041423"/>
        <a:ext cx="2042793" cy="990578"/>
      </dsp:txXfrm>
    </dsp:sp>
    <dsp:sp modelId="{249639BA-98D9-4743-BC50-D2D32D2EC8E0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1513" y="1921517"/>
        <a:ext cx="875480" cy="220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CC794-EABA-FD4C-97E3-F80314ED0EF2}">
      <dsp:nvSpPr>
        <dsp:cNvPr id="0" name=""/>
        <dsp:cNvSpPr/>
      </dsp:nvSpPr>
      <dsp:spPr>
        <a:xfrm>
          <a:off x="2590802" y="983516"/>
          <a:ext cx="765366" cy="31188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FC523-3708-AF45-A252-7E78DA437E62}">
      <dsp:nvSpPr>
        <dsp:cNvPr id="0" name=""/>
        <dsp:cNvSpPr/>
      </dsp:nvSpPr>
      <dsp:spPr>
        <a:xfrm>
          <a:off x="2693193" y="685958"/>
          <a:ext cx="591343" cy="3784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3CE1A4-33D3-5F43-B540-388D95EBDA4E}">
      <dsp:nvSpPr>
        <dsp:cNvPr id="0" name=""/>
        <dsp:cNvSpPr/>
      </dsp:nvSpPr>
      <dsp:spPr>
        <a:xfrm>
          <a:off x="1557813" y="47309"/>
          <a:ext cx="2838450" cy="709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Director</a:t>
          </a:r>
          <a:endParaRPr lang="en-US" sz="2500" kern="1200" dirty="0"/>
        </a:p>
      </dsp:txBody>
      <dsp:txXfrm>
        <a:off x="1557813" y="47309"/>
        <a:ext cx="2838450" cy="709612"/>
      </dsp:txXfrm>
    </dsp:sp>
    <dsp:sp modelId="{91400C2D-60DF-6E43-9D05-329F3D559C13}">
      <dsp:nvSpPr>
        <dsp:cNvPr id="0" name=""/>
        <dsp:cNvSpPr/>
      </dsp:nvSpPr>
      <dsp:spPr>
        <a:xfrm>
          <a:off x="2579660" y="2669380"/>
          <a:ext cx="1064418" cy="1064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Donor Project 3</a:t>
          </a:r>
          <a:endParaRPr lang="en-US" sz="1700" kern="1200" dirty="0"/>
        </a:p>
      </dsp:txBody>
      <dsp:txXfrm>
        <a:off x="2735540" y="2825260"/>
        <a:ext cx="752658" cy="752658"/>
      </dsp:txXfrm>
    </dsp:sp>
    <dsp:sp modelId="{7F262EC8-B8C9-4446-95E0-CE7E87F20B02}">
      <dsp:nvSpPr>
        <dsp:cNvPr id="0" name=""/>
        <dsp:cNvSpPr/>
      </dsp:nvSpPr>
      <dsp:spPr>
        <a:xfrm>
          <a:off x="2055013" y="1373980"/>
          <a:ext cx="1064418" cy="1064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Donor Project 2</a:t>
          </a:r>
          <a:endParaRPr lang="en-US" sz="1700" kern="1200" dirty="0"/>
        </a:p>
      </dsp:txBody>
      <dsp:txXfrm>
        <a:off x="2210893" y="1529860"/>
        <a:ext cx="752658" cy="752658"/>
      </dsp:txXfrm>
    </dsp:sp>
    <dsp:sp modelId="{C7773012-E9F8-C943-8997-563B652BB8D4}">
      <dsp:nvSpPr>
        <dsp:cNvPr id="0" name=""/>
        <dsp:cNvSpPr/>
      </dsp:nvSpPr>
      <dsp:spPr>
        <a:xfrm>
          <a:off x="3048001" y="1705197"/>
          <a:ext cx="1064418" cy="1064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Donor Project 1</a:t>
          </a:r>
          <a:endParaRPr lang="en-US" sz="1700" kern="1200" dirty="0"/>
        </a:p>
      </dsp:txBody>
      <dsp:txXfrm>
        <a:off x="3203881" y="1861077"/>
        <a:ext cx="752658" cy="752658"/>
      </dsp:txXfrm>
    </dsp:sp>
    <dsp:sp modelId="{515EC4C5-6B83-9B4D-91EF-951B207DA6B2}">
      <dsp:nvSpPr>
        <dsp:cNvPr id="0" name=""/>
        <dsp:cNvSpPr/>
      </dsp:nvSpPr>
      <dsp:spPr>
        <a:xfrm flipV="1">
          <a:off x="1344915" y="946138"/>
          <a:ext cx="3311525" cy="26492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B3C26-EBB1-3B40-B5AA-AE8B9DE270CF}">
      <dsp:nvSpPr>
        <dsp:cNvPr id="0" name=""/>
        <dsp:cNvSpPr/>
      </dsp:nvSpPr>
      <dsp:spPr>
        <a:xfrm>
          <a:off x="0" y="106362"/>
          <a:ext cx="6934200" cy="43338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1C8996-8E28-6E4B-94D5-704C5B10CF73}">
      <dsp:nvSpPr>
        <dsp:cNvPr id="0" name=""/>
        <dsp:cNvSpPr/>
      </dsp:nvSpPr>
      <dsp:spPr>
        <a:xfrm>
          <a:off x="683018" y="3329031"/>
          <a:ext cx="159486" cy="1594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0F7914-B29B-7A4F-89D3-C7E5465D4164}">
      <dsp:nvSpPr>
        <dsp:cNvPr id="0" name=""/>
        <dsp:cNvSpPr/>
      </dsp:nvSpPr>
      <dsp:spPr>
        <a:xfrm>
          <a:off x="304802" y="3410760"/>
          <a:ext cx="908380" cy="869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0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</a:t>
          </a:r>
          <a:endParaRPr lang="en-US" sz="2200" kern="1200" dirty="0"/>
        </a:p>
      </dsp:txBody>
      <dsp:txXfrm>
        <a:off x="304802" y="3410760"/>
        <a:ext cx="908380" cy="869058"/>
      </dsp:txXfrm>
    </dsp:sp>
    <dsp:sp modelId="{B3FBBD74-30C0-E149-A51A-BB30C8D89BAF}">
      <dsp:nvSpPr>
        <dsp:cNvPr id="0" name=""/>
        <dsp:cNvSpPr/>
      </dsp:nvSpPr>
      <dsp:spPr>
        <a:xfrm>
          <a:off x="1546326" y="2499528"/>
          <a:ext cx="249631" cy="2496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4EFCDD-EAA5-B44B-8C41-FC8D56692EA2}">
      <dsp:nvSpPr>
        <dsp:cNvPr id="0" name=""/>
        <dsp:cNvSpPr/>
      </dsp:nvSpPr>
      <dsp:spPr>
        <a:xfrm>
          <a:off x="1213174" y="2688072"/>
          <a:ext cx="1151077" cy="1529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27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Process </a:t>
          </a:r>
          <a:endParaRPr lang="en-US" sz="2200" kern="1200" dirty="0"/>
        </a:p>
      </dsp:txBody>
      <dsp:txXfrm>
        <a:off x="1213174" y="2688072"/>
        <a:ext cx="1151077" cy="1529981"/>
      </dsp:txXfrm>
    </dsp:sp>
    <dsp:sp modelId="{8645E5A3-852C-DB4C-8066-476BE6E48035}">
      <dsp:nvSpPr>
        <dsp:cNvPr id="0" name=""/>
        <dsp:cNvSpPr/>
      </dsp:nvSpPr>
      <dsp:spPr>
        <a:xfrm>
          <a:off x="2655798" y="1838178"/>
          <a:ext cx="332841" cy="3328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A8EC0F-789B-DA47-8169-2EF9F92C3C9C}">
      <dsp:nvSpPr>
        <dsp:cNvPr id="0" name=""/>
        <dsp:cNvSpPr/>
      </dsp:nvSpPr>
      <dsp:spPr>
        <a:xfrm>
          <a:off x="2364226" y="2117138"/>
          <a:ext cx="1338300" cy="205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66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</a:t>
          </a:r>
          <a:endParaRPr lang="en-US" sz="2200" kern="1200" dirty="0"/>
        </a:p>
      </dsp:txBody>
      <dsp:txXfrm>
        <a:off x="2364226" y="2117138"/>
        <a:ext cx="1338300" cy="2052146"/>
      </dsp:txXfrm>
    </dsp:sp>
    <dsp:sp modelId="{B0A0B396-79D0-E844-9B04-D9BD01F0903B}">
      <dsp:nvSpPr>
        <dsp:cNvPr id="0" name=""/>
        <dsp:cNvSpPr/>
      </dsp:nvSpPr>
      <dsp:spPr>
        <a:xfrm>
          <a:off x="3945559" y="1321581"/>
          <a:ext cx="429920" cy="429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6E5787-6B55-A14B-AB51-2421750BEC67}">
      <dsp:nvSpPr>
        <dsp:cNvPr id="0" name=""/>
        <dsp:cNvSpPr/>
      </dsp:nvSpPr>
      <dsp:spPr>
        <a:xfrm>
          <a:off x="3702571" y="1685921"/>
          <a:ext cx="1386840" cy="2446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806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Outcome</a:t>
          </a:r>
          <a:endParaRPr lang="en-US" sz="2200" kern="1200" dirty="0"/>
        </a:p>
      </dsp:txBody>
      <dsp:txXfrm>
        <a:off x="3702571" y="1685921"/>
        <a:ext cx="1386840" cy="2446509"/>
      </dsp:txXfrm>
    </dsp:sp>
    <dsp:sp modelId="{87A74554-190A-9845-AA49-91473676F6BA}">
      <dsp:nvSpPr>
        <dsp:cNvPr id="0" name=""/>
        <dsp:cNvSpPr/>
      </dsp:nvSpPr>
      <dsp:spPr>
        <a:xfrm>
          <a:off x="5273459" y="976604"/>
          <a:ext cx="547801" cy="5478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77B72D-65A0-1747-90B0-33DE3B3A2D32}">
      <dsp:nvSpPr>
        <dsp:cNvPr id="0" name=""/>
        <dsp:cNvSpPr/>
      </dsp:nvSpPr>
      <dsp:spPr>
        <a:xfrm>
          <a:off x="5089411" y="1478076"/>
          <a:ext cx="1386840" cy="2687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6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Impact!</a:t>
          </a:r>
          <a:endParaRPr lang="en-US" sz="2200" kern="1200" dirty="0"/>
        </a:p>
      </dsp:txBody>
      <dsp:txXfrm>
        <a:off x="5089411" y="1478076"/>
        <a:ext cx="1386840" cy="2687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2467B-EBF2-854D-BC06-B833D1CE7935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5427-FEBC-3344-97B4-BCF3EC15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flying</a:t>
            </a:r>
            <a:r>
              <a:rPr lang="en-US" baseline="0" dirty="0" smtClean="0"/>
              <a:t> in over graphic: depends on context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5427-FEBC-3344-97B4-BCF3EC152F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flying</a:t>
            </a:r>
            <a:r>
              <a:rPr lang="en-US" baseline="0" dirty="0" smtClean="0"/>
              <a:t> in over graphic: depends on context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5427-FEBC-3344-97B4-BCF3EC152F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flying</a:t>
            </a:r>
            <a:r>
              <a:rPr lang="en-US" baseline="0" dirty="0" smtClean="0"/>
              <a:t> in over graphic: depends on context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5427-FEBC-3344-97B4-BCF3EC152F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Something flying</a:t>
            </a:r>
            <a:r>
              <a:rPr lang="en-US" baseline="0" dirty="0" smtClean="0"/>
              <a:t> in over graphic: depends on context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5427-FEBC-3344-97B4-BCF3EC152F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270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270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505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794" y="1767840"/>
            <a:ext cx="0" cy="41757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151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3813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905712"/>
            <a:ext cx="0" cy="49616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0291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kirby\Desktop\DG_Logo_Tag_201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53768"/>
            <a:ext cx="2379333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2B14AC-8154-4AC5-BC4B-58D60B9D8251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04A7853-B869-4F79-9FC8-829AE8DCC9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ma4health.hsaccess.org/docs/support-documents/the-roadmap-for-health-measurement-and-accountability.pdf?sfvrsn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Unleashing Results: Motivating Observations</a:t>
            </a:r>
          </a:p>
          <a:p>
            <a:r>
              <a:rPr lang="en-US" dirty="0" smtClean="0"/>
              <a:t>Susan Stout</a:t>
            </a:r>
          </a:p>
          <a:p>
            <a:r>
              <a:rPr lang="en-US" dirty="0" smtClean="0"/>
              <a:t>September 22,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6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Country use is the heart of the problem</a:t>
            </a:r>
            <a:endParaRPr lang="en-US" dirty="0"/>
          </a:p>
        </p:txBody>
      </p:sp>
      <p:pic>
        <p:nvPicPr>
          <p:cNvPr id="4" name="Content Placeholder 3" descr="Screen Shot 2015-09-21 at 4.25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56" r="-7456"/>
          <a:stretch>
            <a:fillRect/>
          </a:stretch>
        </p:blipFill>
        <p:spPr/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248400"/>
            <a:ext cx="41148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000" smtClean="0"/>
              <a:t>Source: </a:t>
            </a:r>
            <a:r>
              <a:rPr lang="en-US" sz="1000" i="1" smtClean="0">
                <a:hlinkClick r:id="rId3"/>
              </a:rPr>
              <a:t>The Roadmap for Health Measurement and Accountability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7061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20975" y="4051300"/>
            <a:ext cx="3589338" cy="469900"/>
          </a:xfrm>
          <a:prstGeom prst="rect">
            <a:avLst/>
          </a:prstGeom>
          <a:solidFill>
            <a:srgbClr val="3366CC">
              <a:alpha val="1000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Central Government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3188" y="2514602"/>
            <a:ext cx="1692275" cy="484187"/>
          </a:xfrm>
          <a:prstGeom prst="rect">
            <a:avLst/>
          </a:prstGeom>
          <a:solidFill>
            <a:srgbClr val="3366CC">
              <a:alpha val="1000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Government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1676400"/>
            <a:ext cx="3657600" cy="563563"/>
          </a:xfrm>
          <a:prstGeom prst="rect">
            <a:avLst/>
          </a:prstGeom>
          <a:solidFill>
            <a:srgbClr val="3366CC">
              <a:alpha val="3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Clients / Consumers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US" sz="1600" dirty="0">
                <a:solidFill>
                  <a:schemeClr val="tx1"/>
                </a:solidFill>
              </a:rPr>
              <a:t>on the ground</a:t>
            </a:r>
            <a:r>
              <a:rPr lang="ja-JP" altLang="en-US" sz="1600" dirty="0">
                <a:solidFill>
                  <a:schemeClr val="tx1"/>
                </a:solidFill>
                <a:latin typeface="Arial"/>
              </a:rPr>
              <a:t>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64063" y="2514601"/>
            <a:ext cx="1760537" cy="484188"/>
          </a:xfrm>
          <a:prstGeom prst="rect">
            <a:avLst/>
          </a:prstGeom>
          <a:solidFill>
            <a:srgbClr val="3366CC">
              <a:alpha val="1000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Civil Society &amp;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Private Sector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20975" y="3276600"/>
            <a:ext cx="3589338" cy="469900"/>
          </a:xfrm>
          <a:prstGeom prst="rect">
            <a:avLst/>
          </a:prstGeom>
          <a:solidFill>
            <a:srgbClr val="3366CC">
              <a:alpha val="1000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State/Provincial Government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95083" y="4826000"/>
            <a:ext cx="3560763" cy="546100"/>
          </a:xfrm>
          <a:prstGeom prst="rect">
            <a:avLst/>
          </a:prstGeom>
          <a:solidFill>
            <a:srgbClr val="3366CC">
              <a:alpha val="3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Donor Agency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743200" y="5637453"/>
            <a:ext cx="3560763" cy="469900"/>
          </a:xfrm>
          <a:prstGeom prst="rect">
            <a:avLst/>
          </a:prstGeom>
          <a:solidFill>
            <a:srgbClr val="3366CC">
              <a:alpha val="10001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Donor Authorizing Environment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Merge 10"/>
          <p:cNvSpPr/>
          <p:nvPr/>
        </p:nvSpPr>
        <p:spPr>
          <a:xfrm>
            <a:off x="278190" y="1676400"/>
            <a:ext cx="2160210" cy="4419600"/>
          </a:xfrm>
          <a:prstGeom prst="flowChartMerg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  <a:alpha val="3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Utility for Service Provision 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Extract 11"/>
          <p:cNvSpPr/>
          <p:nvPr/>
        </p:nvSpPr>
        <p:spPr>
          <a:xfrm>
            <a:off x="6553200" y="1676400"/>
            <a:ext cx="2438399" cy="4419600"/>
          </a:xfrm>
          <a:prstGeom prst="flowChartExtra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 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Level of Investment in Information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457200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But measurement efforts concentrate at the top of the pyramid 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rot="19800000">
            <a:off x="4349873" y="4472892"/>
            <a:ext cx="215656" cy="388474"/>
            <a:chOff x="1995115" y="1483777"/>
            <a:chExt cx="368275" cy="1096445"/>
          </a:xfrm>
        </p:grpSpPr>
        <p:sp>
          <p:nvSpPr>
            <p:cNvPr id="15" name="Left-Right Arrow 14"/>
            <p:cNvSpPr/>
            <p:nvPr/>
          </p:nvSpPr>
          <p:spPr>
            <a:xfrm rot="18000000">
              <a:off x="1631030" y="1847862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Left-Right Arrow 4"/>
            <p:cNvSpPr/>
            <p:nvPr/>
          </p:nvSpPr>
          <p:spPr>
            <a:xfrm rot="18000000">
              <a:off x="1741513" y="1921517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 rot="19800000">
            <a:off x="5264273" y="2161492"/>
            <a:ext cx="215656" cy="388474"/>
            <a:chOff x="1995115" y="1483777"/>
            <a:chExt cx="368275" cy="1096445"/>
          </a:xfrm>
        </p:grpSpPr>
        <p:sp>
          <p:nvSpPr>
            <p:cNvPr id="18" name="Left-Right Arrow 17"/>
            <p:cNvSpPr/>
            <p:nvPr/>
          </p:nvSpPr>
          <p:spPr>
            <a:xfrm rot="18000000">
              <a:off x="1631030" y="1847862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Left-Right Arrow 4"/>
            <p:cNvSpPr/>
            <p:nvPr/>
          </p:nvSpPr>
          <p:spPr>
            <a:xfrm rot="18000000">
              <a:off x="1741513" y="1921517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 rot="19800000">
            <a:off x="3435473" y="2161492"/>
            <a:ext cx="215656" cy="388474"/>
            <a:chOff x="1995115" y="1483777"/>
            <a:chExt cx="368275" cy="1096445"/>
          </a:xfrm>
        </p:grpSpPr>
        <p:sp>
          <p:nvSpPr>
            <p:cNvPr id="21" name="Left-Right Arrow 20"/>
            <p:cNvSpPr/>
            <p:nvPr/>
          </p:nvSpPr>
          <p:spPr>
            <a:xfrm rot="18000000">
              <a:off x="1631030" y="1847862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Left-Right Arrow 4"/>
            <p:cNvSpPr/>
            <p:nvPr/>
          </p:nvSpPr>
          <p:spPr>
            <a:xfrm rot="18000000">
              <a:off x="1741513" y="1921517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 rot="19800000">
            <a:off x="4349873" y="2923492"/>
            <a:ext cx="215656" cy="388474"/>
            <a:chOff x="1995115" y="1483777"/>
            <a:chExt cx="368275" cy="1096445"/>
          </a:xfrm>
        </p:grpSpPr>
        <p:sp>
          <p:nvSpPr>
            <p:cNvPr id="24" name="Left-Right Arrow 23"/>
            <p:cNvSpPr/>
            <p:nvPr/>
          </p:nvSpPr>
          <p:spPr>
            <a:xfrm rot="18000000">
              <a:off x="1631030" y="1847862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Left-Right Arrow 4"/>
            <p:cNvSpPr/>
            <p:nvPr/>
          </p:nvSpPr>
          <p:spPr>
            <a:xfrm rot="18000000">
              <a:off x="1741513" y="1921517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 rot="19800000">
            <a:off x="4349873" y="3698192"/>
            <a:ext cx="215656" cy="388474"/>
            <a:chOff x="1995115" y="1483777"/>
            <a:chExt cx="368275" cy="1096445"/>
          </a:xfrm>
        </p:grpSpPr>
        <p:sp>
          <p:nvSpPr>
            <p:cNvPr id="27" name="Left-Right Arrow 26"/>
            <p:cNvSpPr/>
            <p:nvPr/>
          </p:nvSpPr>
          <p:spPr>
            <a:xfrm rot="18000000">
              <a:off x="1631030" y="1847862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Left-Right Arrow 4"/>
            <p:cNvSpPr/>
            <p:nvPr/>
          </p:nvSpPr>
          <p:spPr>
            <a:xfrm rot="18000000">
              <a:off x="1741513" y="1921517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29" name="Group 28"/>
          <p:cNvGrpSpPr/>
          <p:nvPr/>
        </p:nvGrpSpPr>
        <p:grpSpPr>
          <a:xfrm rot="19800000">
            <a:off x="4349872" y="5284345"/>
            <a:ext cx="215656" cy="388474"/>
            <a:chOff x="1995115" y="1483777"/>
            <a:chExt cx="368275" cy="1096445"/>
          </a:xfrm>
        </p:grpSpPr>
        <p:sp>
          <p:nvSpPr>
            <p:cNvPr id="30" name="Left-Right Arrow 29"/>
            <p:cNvSpPr/>
            <p:nvPr/>
          </p:nvSpPr>
          <p:spPr>
            <a:xfrm rot="18000000">
              <a:off x="1631030" y="1847862"/>
              <a:ext cx="1096445" cy="368275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chemeClr val="tx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Left-Right Arrow 4"/>
            <p:cNvSpPr/>
            <p:nvPr/>
          </p:nvSpPr>
          <p:spPr>
            <a:xfrm rot="18000000">
              <a:off x="1741513" y="1921517"/>
              <a:ext cx="875480" cy="220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0948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56586409"/>
              </p:ext>
            </p:extLst>
          </p:nvPr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69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What is the results ecosystem?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87386641"/>
              </p:ext>
            </p:extLst>
          </p:nvPr>
        </p:nvGraphicFramePr>
        <p:xfrm>
          <a:off x="1524000" y="1397000"/>
          <a:ext cx="60960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91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483904"/>
              </p:ext>
            </p:extLst>
          </p:nvPr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69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What is the results ecosystem?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78601176"/>
              </p:ext>
            </p:extLst>
          </p:nvPr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696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What is the results ecosystem?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6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dirty="0" smtClean="0">
                <a:latin typeface="Calibri" charset="0"/>
                <a:ea typeface="ＭＳ Ｐゴシック" charset="0"/>
                <a:cs typeface="ＭＳ Ｐゴシック" charset="0"/>
              </a:rPr>
              <a:t>The tyranny of good intentions – multiple donors, multiple systems</a:t>
            </a:r>
            <a:endParaRPr lang="en-US" sz="4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486400"/>
            <a:ext cx="8229600" cy="6096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National level and </a:t>
            </a:r>
            <a:r>
              <a:rPr lang="en-US" sz="1800" dirty="0" err="1" smtClean="0"/>
              <a:t>sectoral</a:t>
            </a:r>
            <a:r>
              <a:rPr lang="en-US" sz="1800" dirty="0" smtClean="0"/>
              <a:t> leadership typically not well-informed by ad hoc, project-specific M&amp;E.</a:t>
            </a:r>
            <a:endParaRPr lang="en-US" sz="1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6640089"/>
              </p:ext>
            </p:extLst>
          </p:nvPr>
        </p:nvGraphicFramePr>
        <p:xfrm>
          <a:off x="1524000" y="1524000"/>
          <a:ext cx="60960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44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26189702"/>
              </p:ext>
            </p:extLst>
          </p:nvPr>
        </p:nvGraphicFramePr>
        <p:xfrm>
          <a:off x="1143000" y="1397000"/>
          <a:ext cx="69342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rot="16200000" flipH="1">
            <a:off x="2286000" y="3619500"/>
            <a:ext cx="4572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Left Arrow 6"/>
          <p:cNvSpPr/>
          <p:nvPr/>
        </p:nvSpPr>
        <p:spPr>
          <a:xfrm>
            <a:off x="1905000" y="1905000"/>
            <a:ext cx="1524000" cy="129540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2362200" y="237331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Supply </a:t>
            </a:r>
          </a:p>
        </p:txBody>
      </p:sp>
      <p:sp useBgFill="1">
        <p:nvSpPr>
          <p:cNvPr id="9" name="Left Arrow 8"/>
          <p:cNvSpPr/>
          <p:nvPr/>
        </p:nvSpPr>
        <p:spPr>
          <a:xfrm flipH="1">
            <a:off x="5410200" y="4267200"/>
            <a:ext cx="1676400" cy="129540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5638800" y="4724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Demand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“Results Chain”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two diseases!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Indicatoritis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 smtClean="0"/>
              <a:t>Resultsophobia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011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DG FINAL">
      <a:dk1>
        <a:srgbClr val="292934"/>
      </a:dk1>
      <a:lt1>
        <a:srgbClr val="FFFFFF"/>
      </a:lt1>
      <a:dk2>
        <a:srgbClr val="236192"/>
      </a:dk2>
      <a:lt2>
        <a:srgbClr val="F3F2DC"/>
      </a:lt2>
      <a:accent1>
        <a:srgbClr val="007DBA"/>
      </a:accent1>
      <a:accent2>
        <a:srgbClr val="007DBA"/>
      </a:accent2>
      <a:accent3>
        <a:srgbClr val="FFD100"/>
      </a:accent3>
      <a:accent4>
        <a:srgbClr val="046A38"/>
      </a:accent4>
      <a:accent5>
        <a:srgbClr val="046A38"/>
      </a:accent5>
      <a:accent6>
        <a:srgbClr val="046A3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566</TotalTime>
  <Words>222</Words>
  <Application>Microsoft Macintosh PowerPoint</Application>
  <PresentationFormat>On-screen Show (4:3)</PresentationFormat>
  <Paragraphs>61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Development Gateway</vt:lpstr>
      <vt:lpstr>Country use is the heart of the problem</vt:lpstr>
      <vt:lpstr>PowerPoint Presentation</vt:lpstr>
      <vt:lpstr>What is the results ecosystem?</vt:lpstr>
      <vt:lpstr>What is the results ecosystem?</vt:lpstr>
      <vt:lpstr>What is the results ecosystem?</vt:lpstr>
      <vt:lpstr>The tyranny of good intentions – multiple donors, multiple systems</vt:lpstr>
      <vt:lpstr>PowerPoint Presentation</vt:lpstr>
      <vt:lpstr>Beware two diseases!</vt:lpstr>
    </vt:vector>
  </TitlesOfParts>
  <Company>Development Gateway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Gateway</dc:title>
  <dc:creator>Paige Kirby</dc:creator>
  <cp:lastModifiedBy>Susan Stout</cp:lastModifiedBy>
  <cp:revision>27</cp:revision>
  <dcterms:created xsi:type="dcterms:W3CDTF">2014-10-27T20:19:36Z</dcterms:created>
  <dcterms:modified xsi:type="dcterms:W3CDTF">2015-09-22T12:13:29Z</dcterms:modified>
</cp:coreProperties>
</file>