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58" r:id="rId5"/>
    <p:sldId id="272" r:id="rId6"/>
    <p:sldId id="275" r:id="rId7"/>
    <p:sldId id="271" r:id="rId8"/>
    <p:sldId id="276" r:id="rId9"/>
    <p:sldId id="273" r:id="rId10"/>
    <p:sldId id="260" r:id="rId11"/>
    <p:sldId id="274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7" autoAdjust="0"/>
  </p:normalViewPr>
  <p:slideViewPr>
    <p:cSldViewPr>
      <p:cViewPr varScale="1">
        <p:scale>
          <a:sx n="64" d="100"/>
          <a:sy n="64" d="100"/>
        </p:scale>
        <p:origin x="-120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1EF2-3DF1-418A-AB4C-7C9E15CDB693}" type="datetimeFigureOut">
              <a:rPr lang="ko-KR" altLang="en-US" smtClean="0"/>
              <a:t>2011-01-31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CAC4-45F0-4C2F-9103-5B8CFEBC2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55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1EF2-3DF1-418A-AB4C-7C9E15CDB693}" type="datetimeFigureOut">
              <a:rPr lang="ko-KR" altLang="en-US" smtClean="0"/>
              <a:t>2011-01-31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CAC4-45F0-4C2F-9103-5B8CFEBC2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62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1EF2-3DF1-418A-AB4C-7C9E15CDB693}" type="datetimeFigureOut">
              <a:rPr lang="ko-KR" altLang="en-US" smtClean="0"/>
              <a:t>2011-01-31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CAC4-45F0-4C2F-9103-5B8CFEBC2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45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1EF2-3DF1-418A-AB4C-7C9E15CDB693}" type="datetimeFigureOut">
              <a:rPr lang="ko-KR" altLang="en-US" smtClean="0"/>
              <a:t>2011-01-31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CAC4-45F0-4C2F-9103-5B8CFEBC2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42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1EF2-3DF1-418A-AB4C-7C9E15CDB693}" type="datetimeFigureOut">
              <a:rPr lang="ko-KR" altLang="en-US" smtClean="0"/>
              <a:t>2011-01-31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CAC4-45F0-4C2F-9103-5B8CFEBC2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8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1EF2-3DF1-418A-AB4C-7C9E15CDB693}" type="datetimeFigureOut">
              <a:rPr lang="ko-KR" altLang="en-US" smtClean="0"/>
              <a:t>2011-01-31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CAC4-45F0-4C2F-9103-5B8CFEBC2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24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1EF2-3DF1-418A-AB4C-7C9E15CDB693}" type="datetimeFigureOut">
              <a:rPr lang="ko-KR" altLang="en-US" smtClean="0"/>
              <a:t>2011-01-31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CAC4-45F0-4C2F-9103-5B8CFEBC2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30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1EF2-3DF1-418A-AB4C-7C9E15CDB693}" type="datetimeFigureOut">
              <a:rPr lang="ko-KR" altLang="en-US" smtClean="0"/>
              <a:t>2011-01-31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CAC4-45F0-4C2F-9103-5B8CFEBC2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14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1EF2-3DF1-418A-AB4C-7C9E15CDB693}" type="datetimeFigureOut">
              <a:rPr lang="ko-KR" altLang="en-US" smtClean="0"/>
              <a:t>2011-01-31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CAC4-45F0-4C2F-9103-5B8CFEBC2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02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1EF2-3DF1-418A-AB4C-7C9E15CDB693}" type="datetimeFigureOut">
              <a:rPr lang="ko-KR" altLang="en-US" smtClean="0"/>
              <a:t>2011-01-31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CAC4-45F0-4C2F-9103-5B8CFEBC2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1EF2-3DF1-418A-AB4C-7C9E15CDB693}" type="datetimeFigureOut">
              <a:rPr lang="ko-KR" altLang="en-US" smtClean="0"/>
              <a:t>2011-01-31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CAC4-45F0-4C2F-9103-5B8CFEBC2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21EF2-3DF1-418A-AB4C-7C9E15CDB693}" type="datetimeFigureOut">
              <a:rPr lang="ko-KR" altLang="en-US" smtClean="0"/>
              <a:t>2011-01-31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CCAC4-45F0-4C2F-9103-5B8CFEBC2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5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wm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879" y="1484784"/>
            <a:ext cx="9144000" cy="15121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1"/>
            <a:ext cx="7772400" cy="2691730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온라인 음반쇼핑몰 솔루션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Music 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Mall 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Project)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2400" dirty="0" smtClean="0"/>
              <a:t>델파이 초급 개발자 양성 장기 과정</a:t>
            </a:r>
            <a:endParaRPr lang="en-US" altLang="ko-KR" sz="2400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기 </a:t>
            </a:r>
            <a:r>
              <a:rPr lang="ko-KR" altLang="en-US" dirty="0" smtClean="0"/>
              <a:t>고재현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734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0648"/>
            <a:ext cx="914400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5016730" y="4005064"/>
            <a:ext cx="3816424" cy="2494406"/>
            <a:chOff x="2663788" y="4102946"/>
            <a:chExt cx="3816424" cy="2494406"/>
          </a:xfrm>
        </p:grpSpPr>
        <p:grpSp>
          <p:nvGrpSpPr>
            <p:cNvPr id="11" name="Group 10"/>
            <p:cNvGrpSpPr/>
            <p:nvPr/>
          </p:nvGrpSpPr>
          <p:grpSpPr>
            <a:xfrm>
              <a:off x="2663788" y="4102946"/>
              <a:ext cx="3816424" cy="2494406"/>
              <a:chOff x="2915816" y="4102946"/>
              <a:chExt cx="3816424" cy="249440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15816" y="4102946"/>
                <a:ext cx="3816424" cy="249440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392866" y="516548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/>
                  <a:t>상품등록</a:t>
                </a:r>
                <a:endParaRPr lang="ko-KR" altLang="en-US" b="1" dirty="0"/>
              </a:p>
            </p:txBody>
          </p:sp>
        </p:grp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740" y="4223770"/>
              <a:ext cx="1282709" cy="2252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210972" y="4020797"/>
            <a:ext cx="3816424" cy="2494406"/>
            <a:chOff x="2915816" y="4102946"/>
            <a:chExt cx="3816424" cy="2494406"/>
          </a:xfrm>
        </p:grpSpPr>
        <p:sp>
          <p:nvSpPr>
            <p:cNvPr id="16" name="Rounded Rectangle 15"/>
            <p:cNvSpPr/>
            <p:nvPr/>
          </p:nvSpPr>
          <p:spPr>
            <a:xfrm>
              <a:off x="2915816" y="4102946"/>
              <a:ext cx="3816424" cy="249440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746" y="4239041"/>
              <a:ext cx="1647825" cy="2190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3282541" y="51497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회원 가입</a:t>
              </a:r>
              <a:endParaRPr lang="ko-KR" altLang="en-US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177733" y="1268760"/>
            <a:ext cx="4788532" cy="2494406"/>
            <a:chOff x="2282674" y="4102946"/>
            <a:chExt cx="4788532" cy="2494406"/>
          </a:xfrm>
        </p:grpSpPr>
        <p:sp>
          <p:nvSpPr>
            <p:cNvPr id="20" name="Rounded Rectangle 19"/>
            <p:cNvSpPr/>
            <p:nvPr/>
          </p:nvSpPr>
          <p:spPr>
            <a:xfrm>
              <a:off x="2282674" y="4102946"/>
              <a:ext cx="4788532" cy="249440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35174" y="5149749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주 문</a:t>
              </a:r>
              <a:endParaRPr lang="ko-KR" altLang="en-US" b="1" dirty="0"/>
            </a:p>
          </p:txBody>
        </p:sp>
        <p:pic>
          <p:nvPicPr>
            <p:cNvPr id="22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1" y="4407174"/>
              <a:ext cx="1714500" cy="1885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4371" y="4370443"/>
              <a:ext cx="1714500" cy="1885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" name="Title 1"/>
          <p:cNvSpPr txBox="1">
            <a:spLocks/>
          </p:cNvSpPr>
          <p:nvPr/>
        </p:nvSpPr>
        <p:spPr>
          <a:xfrm>
            <a:off x="457199" y="-859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업무 분석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0952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914400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680" y="0"/>
            <a:ext cx="8229600" cy="1143000"/>
          </a:xfrm>
        </p:spPr>
        <p:txBody>
          <a:bodyPr/>
          <a:lstStyle/>
          <a:p>
            <a:r>
              <a:rPr lang="en-US" altLang="ko-KR" b="1" dirty="0" smtClean="0"/>
              <a:t>DB </a:t>
            </a:r>
            <a:r>
              <a:rPr lang="ko-KR" altLang="en-US" b="1" dirty="0" smtClean="0"/>
              <a:t>정</a:t>
            </a:r>
            <a:r>
              <a:rPr lang="ko-KR" altLang="en-US" b="1" dirty="0"/>
              <a:t>의</a:t>
            </a:r>
            <a:endParaRPr lang="ko-KR" altLang="en-US" b="1" dirty="0"/>
          </a:p>
        </p:txBody>
      </p:sp>
      <p:pic>
        <p:nvPicPr>
          <p:cNvPr id="2050" name="Picture 2" descr="F:\델파이 교육\4주차\_프로젝트 발표 자료\DB 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6277635" cy="538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22063" y="6237312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 ERD 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5415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60648"/>
            <a:ext cx="914400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7544" y="15949"/>
            <a:ext cx="8229600" cy="1143000"/>
          </a:xfrm>
        </p:spPr>
        <p:txBody>
          <a:bodyPr/>
          <a:lstStyle/>
          <a:p>
            <a:r>
              <a:rPr lang="ko-KR" altLang="en-US" b="1" dirty="0" smtClean="0"/>
              <a:t>솔루션 데모</a:t>
            </a:r>
            <a:endParaRPr lang="ko-KR" alt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340768"/>
            <a:ext cx="4335419" cy="1693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171866"/>
            <a:ext cx="4328600" cy="3201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9"/>
            <a:ext cx="4065180" cy="50324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15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0648"/>
            <a:ext cx="914400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55" y="0"/>
            <a:ext cx="8229600" cy="1143000"/>
          </a:xfrm>
        </p:spPr>
        <p:txBody>
          <a:bodyPr/>
          <a:lstStyle/>
          <a:p>
            <a:r>
              <a:rPr lang="ko-KR" altLang="en-US" b="1" dirty="0" smtClean="0"/>
              <a:t>발표 순서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844824"/>
            <a:ext cx="813690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sz="3200" dirty="0" smtClean="0">
                <a:latin typeface="+mj-lt"/>
              </a:rPr>
              <a:t> 프로그램 </a:t>
            </a:r>
            <a:r>
              <a:rPr lang="ko-KR" altLang="en-US" sz="3200" dirty="0" smtClean="0">
                <a:latin typeface="+mj-lt"/>
              </a:rPr>
              <a:t>개요</a:t>
            </a:r>
            <a:endParaRPr lang="en-US" altLang="ko-KR" sz="3200" dirty="0" smtClean="0">
              <a:latin typeface="+mj-lt"/>
            </a:endParaRPr>
          </a:p>
          <a:p>
            <a:pPr marL="342900" indent="-342900" algn="ctr">
              <a:buAutoNum type="arabicPeriod"/>
            </a:pPr>
            <a:endParaRPr lang="en-US" altLang="ko-KR" sz="3200" dirty="0" smtClean="0">
              <a:latin typeface="+mj-lt"/>
            </a:endParaRPr>
          </a:p>
          <a:p>
            <a:pPr marL="342900" indent="-342900" algn="ctr">
              <a:buAutoNum type="arabicPeriod"/>
            </a:pPr>
            <a:r>
              <a:rPr lang="en-US" altLang="ko-KR" sz="3200" dirty="0" smtClean="0">
                <a:latin typeface="+mj-lt"/>
              </a:rPr>
              <a:t> </a:t>
            </a:r>
            <a:r>
              <a:rPr lang="ko-KR" altLang="en-US" sz="3200" dirty="0" smtClean="0">
                <a:latin typeface="+mj-lt"/>
              </a:rPr>
              <a:t>업무 분석</a:t>
            </a:r>
            <a:endParaRPr lang="en-US" altLang="ko-KR" sz="3200" dirty="0" smtClean="0">
              <a:latin typeface="+mj-lt"/>
            </a:endParaRPr>
          </a:p>
          <a:p>
            <a:pPr marL="342900" indent="-342900" algn="ctr">
              <a:buAutoNum type="arabicPeriod"/>
            </a:pPr>
            <a:endParaRPr lang="en-US" altLang="ko-KR" sz="3200" dirty="0" smtClean="0">
              <a:latin typeface="+mj-lt"/>
            </a:endParaRPr>
          </a:p>
          <a:p>
            <a:pPr marL="342900" indent="-342900" algn="ctr">
              <a:buAutoNum type="arabicPeriod"/>
            </a:pPr>
            <a:r>
              <a:rPr lang="ko-KR" altLang="en-US" sz="3200" dirty="0" smtClean="0">
                <a:latin typeface="+mj-lt"/>
              </a:rPr>
              <a:t> </a:t>
            </a:r>
            <a:r>
              <a:rPr lang="en-US" altLang="ko-KR" sz="3200" dirty="0" smtClean="0">
                <a:latin typeface="+mj-lt"/>
              </a:rPr>
              <a:t>DB </a:t>
            </a:r>
            <a:r>
              <a:rPr lang="ko-KR" altLang="en-US" sz="3200" dirty="0" smtClean="0">
                <a:latin typeface="+mj-lt"/>
              </a:rPr>
              <a:t>설계</a:t>
            </a:r>
            <a:endParaRPr lang="en-US" altLang="ko-KR" sz="3200" dirty="0" smtClean="0">
              <a:latin typeface="+mj-lt"/>
            </a:endParaRPr>
          </a:p>
          <a:p>
            <a:pPr marL="342900" indent="-342900" algn="ctr">
              <a:buAutoNum type="arabicPeriod"/>
            </a:pPr>
            <a:endParaRPr lang="en-US" altLang="ko-KR" sz="3200" dirty="0">
              <a:latin typeface="+mj-lt"/>
            </a:endParaRPr>
          </a:p>
          <a:p>
            <a:pPr marL="342900" indent="-342900" algn="ctr">
              <a:buAutoNum type="arabicPeriod"/>
            </a:pPr>
            <a:r>
              <a:rPr lang="en-US" altLang="ko-KR" sz="3200" dirty="0">
                <a:latin typeface="+mj-lt"/>
              </a:rPr>
              <a:t> </a:t>
            </a:r>
            <a:r>
              <a:rPr lang="ko-KR" altLang="en-US" sz="3200" dirty="0" smtClean="0">
                <a:latin typeface="+mj-lt"/>
              </a:rPr>
              <a:t>프로그램 시연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5729980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0648"/>
            <a:ext cx="914400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15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개 요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799288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 smtClean="0"/>
              <a:t>목적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온라인 음반 쇼핑몰 </a:t>
            </a:r>
            <a:r>
              <a:rPr lang="ko-KR" altLang="en-US" sz="2800" dirty="0" smtClean="0"/>
              <a:t>솔루션</a:t>
            </a:r>
            <a:endParaRPr lang="en-US" altLang="ko-KR" sz="2800" dirty="0" smtClean="0"/>
          </a:p>
          <a:p>
            <a:pPr marL="285750" indent="-285750">
              <a:buFontTx/>
              <a:buChar char="-"/>
            </a:pPr>
            <a:endParaRPr lang="en-US" altLang="ko-KR" sz="2800" dirty="0" smtClean="0"/>
          </a:p>
          <a:p>
            <a:pPr marL="285750" indent="-285750">
              <a:buFontTx/>
              <a:buChar char="-"/>
            </a:pPr>
            <a:r>
              <a:rPr lang="ko-KR" altLang="en-US" sz="2800" dirty="0" smtClean="0"/>
              <a:t>제작기간 </a:t>
            </a:r>
            <a:r>
              <a:rPr lang="en-US" altLang="ko-KR" sz="2800" dirty="0" smtClean="0"/>
              <a:t>: 2011. 1. 24. ~ 2011. 1. 30.</a:t>
            </a:r>
          </a:p>
          <a:p>
            <a:pPr marL="285750" indent="-285750">
              <a:buFontTx/>
              <a:buChar char="-"/>
            </a:pP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sz="2800" dirty="0" smtClean="0"/>
              <a:t>솔루션 구성</a:t>
            </a:r>
            <a:endParaRPr lang="en-US" altLang="ko-KR" sz="2800" dirty="0"/>
          </a:p>
          <a:p>
            <a:pPr marL="742950" lvl="1" indent="-285750">
              <a:buFontTx/>
              <a:buChar char="-"/>
            </a:pPr>
            <a:r>
              <a:rPr lang="en-US" altLang="ko-KR" sz="2800" dirty="0" smtClean="0"/>
              <a:t>Database Server : </a:t>
            </a:r>
            <a:r>
              <a:rPr lang="en-US" altLang="ko-KR" sz="2800" dirty="0" err="1" smtClean="0"/>
              <a:t>InterBase</a:t>
            </a:r>
            <a:r>
              <a:rPr lang="en-US" altLang="ko-KR" sz="2800" dirty="0" smtClean="0"/>
              <a:t> XE, </a:t>
            </a:r>
            <a:r>
              <a:rPr lang="en-US" altLang="ko-KR" sz="2800" dirty="0" err="1" smtClean="0"/>
              <a:t>dbExpress</a:t>
            </a:r>
            <a:endParaRPr lang="en-US" altLang="ko-KR" sz="2800" dirty="0" smtClean="0"/>
          </a:p>
          <a:p>
            <a:pPr marL="742950" lvl="1" indent="-285750">
              <a:buFontTx/>
              <a:buChar char="-"/>
            </a:pPr>
            <a:r>
              <a:rPr lang="en-US" altLang="ko-KR" sz="2800" dirty="0" smtClean="0"/>
              <a:t>Application Server</a:t>
            </a:r>
          </a:p>
          <a:p>
            <a:pPr marL="742950" lvl="1" indent="-285750">
              <a:buFontTx/>
              <a:buChar char="-"/>
            </a:pPr>
            <a:r>
              <a:rPr lang="en-US" altLang="ko-KR" sz="2800" dirty="0" smtClean="0"/>
              <a:t>Client (</a:t>
            </a:r>
            <a:r>
              <a:rPr lang="ko-KR" altLang="en-US" sz="2800" dirty="0" smtClean="0"/>
              <a:t>쇼핑몰 운영 프로그램</a:t>
            </a:r>
            <a:r>
              <a:rPr lang="en-US" altLang="ko-KR" sz="2800" dirty="0" smtClean="0"/>
              <a:t>) for Windows</a:t>
            </a:r>
          </a:p>
          <a:p>
            <a:pPr marL="742950" lvl="1" indent="-285750">
              <a:buFontTx/>
              <a:buChar char="-"/>
            </a:pPr>
            <a:r>
              <a:rPr lang="en-US" altLang="ko-KR" sz="2800" dirty="0" smtClean="0"/>
              <a:t>Web Server (</a:t>
            </a:r>
            <a:r>
              <a:rPr lang="ko-KR" altLang="en-US" sz="2800" dirty="0" smtClean="0"/>
              <a:t>쇼핑몰 홈페이지</a:t>
            </a:r>
            <a:r>
              <a:rPr lang="en-US" altLang="ko-KR" sz="2800" dirty="0" smtClean="0"/>
              <a:t>) : </a:t>
            </a:r>
            <a:r>
              <a:rPr lang="en-US" altLang="ko-KR" sz="2800" dirty="0" err="1" smtClean="0"/>
              <a:t>intraWeb</a:t>
            </a:r>
            <a:endParaRPr lang="en-US" altLang="ko-KR" sz="2800" dirty="0" smtClean="0"/>
          </a:p>
          <a:p>
            <a:pPr marL="742950" lvl="1" indent="-285750">
              <a:buFontTx/>
              <a:buChar char="-"/>
            </a:pPr>
            <a:endParaRPr lang="en-US" altLang="ko-KR" sz="2800" dirty="0"/>
          </a:p>
          <a:p>
            <a:r>
              <a:rPr lang="ko-KR" altLang="en-US" sz="2800" dirty="0" smtClean="0"/>
              <a:t>▷▷  </a:t>
            </a:r>
            <a:r>
              <a:rPr lang="en-US" altLang="ko-KR" sz="2800" dirty="0" err="1" smtClean="0"/>
              <a:t>Datasnap</a:t>
            </a:r>
            <a:r>
              <a:rPr lang="ko-KR" altLang="en-US" sz="2800" dirty="0"/>
              <a:t>을 이용한 </a:t>
            </a:r>
            <a:r>
              <a:rPr lang="en-US" altLang="ko-KR" sz="2800" dirty="0"/>
              <a:t>Multi-tier Architecture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58240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20032" y="221678"/>
            <a:ext cx="2991821" cy="201176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Multi-tier</a:t>
            </a:r>
          </a:p>
          <a:p>
            <a:pPr algn="ctr"/>
            <a:r>
              <a:rPr lang="en-US" altLang="ko-KR" sz="3200" b="1" dirty="0"/>
              <a:t>Architecture</a:t>
            </a:r>
          </a:p>
          <a:p>
            <a:pPr algn="ctr"/>
            <a:r>
              <a:rPr lang="en-US" altLang="ko-KR" sz="2800" dirty="0"/>
              <a:t>(</a:t>
            </a:r>
            <a:r>
              <a:rPr lang="en-US" altLang="ko-KR" sz="2800" dirty="0" err="1"/>
              <a:t>Datasnap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3" name="AutoShape 4" descr="data:image/jpg;base64,/9j/4AAQSkZJRgABAQAAAQABAAD/2wBDAAkGBwgHBgkIBwgKCgkLDRYPDQwMDRsUFRAWIB0iIiAdHx8kKDQsJCYxJx8fLT0tMTU3Ojo6Iys/RD84QzQ5Ojf/2wBDAQoKCg0MDRoPDxo3JR8lNzc3Nzc3Nzc3Nzc3Nzc3Nzc3Nzc3Nzc3Nzc3Nzc3Nzc3Nzc3Nzc3Nzc3Nzc3Nzc3Nzf/wAARCACjAOMDASIAAhEBAxEB/8QAHAABAAEFAQEAAAAAAAAAAAAAAAECBAUGBwMI/8QARBAAAQMCBAIHBAYHBgcAAAAAAQACAwQRBRIhMQZxBxNBUWGBkRQiocEjMjNCgrEIFSRSU2LRFnKDkrLwJUNEVJOi0v/EABoBAQADAQEBAAAAAAAAAAAAAAACAwQBBQb/xAAqEQACAgEDAwIGAwEAAAAAAAAAAQIDEQQhMQUSQSIyE0JRYXGRI6Hw0f/aAAwDAQACEQMRAD8A7iiKjro85jztzgZi2+oHfyQFaKh0sbQC54aCbC5tc9yrQBERAEREARRdCR3oAi1viXjXA+HszKyqElSBpTQe/J59jfOy5TxL0oY1imeHDv8AhtMdPojeQjxd2eVuZU1BsqndCHLO8g32Ur5WpsXxSlkMlLiNZE8m+ZtQ4XPedVnaLpF4qorBuKPmb3VDGv8AiRf4qXwWVLVRfg+jEXFKLpixeMgVuHUdQBuYy+In/UPgs/Q9MWEygCsw6tgN9SzLI0fEH4KLrkixXwfk6ai1jCOPuGsWqYqWkxECpmdljiljcxzj3C4WfZXUj5nQNqYTK02dGJBmB8Ruo4ZapJlwijMEuuHSUUXCXugJREQBFB2VlV4jBSVEUUpIMjXPv2Botc/EaDVAXyLFvxzDxTvmZOHBuf3QPecWXva++2nerylrKeoc9kUrHSMDS9gcCW3FxfmgLhERADqFh67BDUzSyR1ckPXFvWZL6tDcthr/AFGpuCswiAwLeH5h1V8QfliLCxoa4gZRbtcdN/HU6kWAyOFUc1FTuiqKt9S4vLs7m2tfsA7t/VXqIAiKkuAuTsNygKjsqcwWncS9I+CYLnhhkNdVN0MVOQWtP8z9h8SuV8R8fY7juaIz+yUjtOopyRcdznbn4BTjW2UWaiEDrfEvH+BYDnifUe1VbdPZ6aziD/Mdm+a5VxL0j45jRdFTyfq+kdp1VO453Dxfv6WC08C1u4bDuSyvjUkYrNTKfGyKdSb3N9ye8qMqrsllZgoKLKHMDhYr0svGeeOH6xu7saNyjOxy3sU+ztANjqddl4GS0mWDNK+1vBViOerGaQ9XF+6FcxxNiaGxtACjjJb3KPO7KKH2mkq46xlRIypj1Y9jrFht2eq9Mzs5fc5zu6+pPie1TZLKXaVuxsyNDxHjeHgCjxeuiaNcrZ3FvodFsFD0n8UUuUSVUFSB2TwDXzblWm2Syi4J8nVbJcM6lRdMlS2wr8Gif3ugnI+Dh81nqLpc4fmsKqGtpSe10QePVpXDzzsrStrGUzctg6U7AdnNQlXBLJfXfa3hH1LgXFOC4+98eE18dRIxud7ACHNF7XII2WYXEv0c43zzY9Wykl9oIgT+Mn8mrttlnfJ6CzjcnsVvU0cNSLTsDtLA3NxqDoeYHorhFw6Y92DUDrA00eUXAbraxG1r/wC9160mHUtHJJJTQMje8AOLe0C9h8T6q7RAQBYIpRAEREAREQELhfS9j+LxcT1OFGre3DxHG9kLDlBDm65rfW1B3XdVwjp2p+r4qpKjsmowPNr3f/SnDkpv9hoLZ2EWtlHdZejXtds4eqsUGp3WruZ5zrTMhr3IAtlh4boajDKGaCWphkmbHmfnD2m4ufdI+at5eFa5s7o6Opp6gNaHfSXiOvZ2i+nJefHqulbcXLDLpaG5LKWTB2VL3NjbmcQB3kryrKh9G50ckd5WuLSAQQDzCt4YvaLSVMmY7ht7Beh3qS9JR8JreZUaiaoJbStLW9sjuxekFIyI5ne+87ucroNDRlaAB3BDqu9v1Iys8R2RSllVZLKWCvJSimyWXDuSiyWVe2pWGxHEtDFTE9xf/RRlJR3ZZXW7HhHtiOINgvFDZ0neOxYN7nOcXOJJO5Kgknf1ul1mlNyPTrrUFhH0N+jrTdXwlX1BGs1eWjxDWM+ZK6wtA6EKYU/R1QPtbrpJpT43kIHwAW/qsuCIiAIiIAiIgCIiAIiIAuP/AKQFP7uC1P8ANLF6hp+S7Aua9O9MJeFqWotrDWN8szXBSjyV2rMGcJUqlStJ55cU9ZU0xBgnkjym4DX6A8tll6PirEaeUyTGKou0NOZuU2HLt1WBQKizS02++KZZG6yHtYxWc1Ess5aGmSQuyg3tdRB9kzkF51X2Xmq4D9CzkrIRUMJHJNuOWezXub9VxHJejah43sea8bqVZkqaRf0zZ6lj3U9LNK2MXe6NhcGjxtsqRKy5BdlcNw7QrKcIY3TYO+oFS6VnWlpa5jb2te97a+i2DDazC62kq3VBo6iR880lqhoLz+6dddgvMv6hbRY1KvMVwaYaOFkE1Lc05UyOaxpc8hrRuSdFslVgWGxcMNrxHUR1ApmyZmTENc427CCLa7Cy59jE0hexheS0C9lq0+thqIycFxsVy0UoTUZeSMSxJ0944bti9C5Y1ERtvk2RgorCCDfVEAJOUdui4TR9cdGtN7LwFgUVrH2NjiPFwv8ANbMrHA4BS4NQU4FhFTRstyaAr5RJBERAEREAREQBFBNhdUh99rWQFaKnOL2uLjfVVIAtM6Xqf2jgLESBrEY5B5PHyK3NYPjam9r4SxmDtdRylvMNJHxAXVyRkso+WkuoRaVwecVIoCldOHnU6wnyU0/2LeXzUT/YuSmP0IHNR8kvkPZTdUqR8VIgSCmhsXC5CjVCn2BcNq6htO+nE8oheLOjznKfJYTFTedv91ZQbLE4prUfhCrlGMVssGihtz3ZaIiKk1BXeDwGqxeipwLmWojZbm4BWi2To3p/auPMCitce2xvI8GnMfyXfB1H1y0ANAAsBoApUN2F1KiSCIiAIiIAiIgPCugNTRz04eWGWNzMw7Li11h/1PWtmD4sRLGsBbGwAhrGkdwNuwAd1idys+iA1+LCMRikL48Sa0vljkkPVklwaGgi99bhttee6z7UsO5SgC8amJs8EkT9WyNLTfuIsvZUuCA+QHxuie6N+jmOLSPEafJQsnxXTeycUYvThturrZQB4ZyR8CFi1pT2POa3JUhQikiLKZtYng9yim+y81Mn2buSppT9H5qPkkvaewKpcHHVpsqkUiBRlf8AvDzVTMw+sQeSkKVwN5JusRiJvUuv2AfksssPXH9okUbOC7T+48ERFQbAt86EKcz9IuHvtcQRzSn/AMZA+LgtDXVv0dabrOLK6oIBENCWjwLns+TSu+Aj6HGylQNlKiSCxdRjMVNXuppg5rWxtcX5XG5cXWAAGtgxxJvp+WUXlLTQSuzSwxvIIN3NB2JI9Ln1QGJfxJSCkimaHh0jGvDJGluUHv0OttbC+moWSoq6CtEvs78xieY3i1rEf73UDDqIbUkH1S37MbXvb1K9YKeCnDhTwxxhzszgxoFz3oD1REQBERAEREAUdqlR2oDiXENJEONeI6ebDG1cT5Ip3E03WZQ5g1uPeGoO3msFUcMYRXAvoaiWjf2tBE8d/g4epW28dwOi6QXPbM2Lr8PjkzOjc7VrnN+6bjfcX5Kxm66QGStpmVbW/wDPj+kt+Nlnj8Vl4Wrutp1DcJNf76FsK4Th6kaNW8JYvTNL4Im1sTRcvpHdYQPFmjx6W8VgyC1xa4EOG4I2XUYxDK0SUtXlHYJvfAPhIwZh5tPNVVzPaYr4xh8VXD/Ge0Sgf4rDceZHJW09YsW045/G39FU9FF+1nKnfVPL+q8qU2Y7n8lsvFWGYbRCCXDetaybNma+USNFh902B9SVrdCx8hLI2ue8nRrRcnyXtU3wugrFwY51uGYs9kUdpHdv4KbLSnlZKHsSihEOErD1Z/aJP7yzCw1T9vJ/eKrsL9PyzyREVRqC6J0QcQVPDmKkR0kc4xKWGmAc4tdfMfqn8WvJaLh9L7TKcxyxsGZ7trBd56HODQI2cS4jBlc5uXDoXC3VxneTm7s7hzXcYWWcbbfajrTdtVKgCw2spUCwIiIAiIgCIiAIiIAiIgCpc4NBvt3qpUSxtljcx+rXAgjwKA4z0g8R4ZV8W0VRSZamOkp5IZpOrzMJJBFu0211HkvCjq6Cr+mpZ3QPG74352jn95vndeONdFHEGFAyYLUxYlTt2ifZkgHI6HyIWk1Lp6CsMOJUlTRVbdw9rmOH5H5LLq+m16l9ylhlMNVbS/Uso6K+F8o62aCOr0v19OSJBzLfe/zAjwXlCLOz0laWPP3Z/cd5Pb7p9GrUqDGquGz2TNnYDoScrhycP6LO0/EtJUnLiMbQ8/emGRx/xG6H8V14mo6fqaVmSyvtubKtXTbsnv8AoxXHjJ3U9LLU0TY3GQjrxE339Nusbo71utZ4RfIzHaV0VusEtmkyZdwRfN2brauNm07sKilp5JAOtF2SNB3G4cND6LUOGhbHKUZnR/Tt95ou4d9rr1dE86Jr8me5Yu/R0zEY6epaDjmGxPvoJ5W5T5TMPwLvJYOs4NoZxmw6ukpidRHVNztPJ7Re3NvmtkgFTCS6hqmSZvu5upeR3WccruWZeTzTCbqamlfSTnUiEGB58TGRldzAHNeLVqbaX/HJr+1+jZOqEvcjQcR4axfD2ukmo3SQN3npyJY7eJbt52WJFjqDcHtGq6xG2eF4fR1TJHDYOeYJR5k5T6hWuI0+H1cnVY1hrG1DtnPjNPM7k4WD/wD2Xp09Zmtpxz91/wAMk9CvlZzFYWc3mkPe4rduKcHocKmg9hmqHCUOJZM1vuWts4b79y0eQ3e4+K9iF0boKceGUV1yhJxkQq4YnTytiibdzjaypAuba76La+FsAq8RxCnwygb+31m7yNIIvvOPL89FJIslLHHJsnRnwY3iPEhFM3NhFE4Oq3f9xJuIwe7tPhzX0XExsbAxgAa0WAAsAsZw1gdHw9g9PheHsywwttmO73Hdzu8k6rKgWUZPJKMe1YJREXCQREQBERAEREAREQBERAFClEBFlZYphOH4tT9RidHBVRdjZmB1uXd5K+RAcsx/ocw6Zzp+H62Wgm7I5LyR353zD1PJc+xzhXifh0OdiGHOqKYGxqKb6RhHjbUfiAX0nYIQL7KcbJR4KZ0Qnyj5PEtNVQmMPdE3Nfqw6wvy2XpSUjKOopZWMEnVzCSQ5QSQD3bHkvoLiLgDhzHi59RQMgqD/wBRS/Rvv420PmCub430S45hrnSYDVx18P8ACkIjkt5+6fhyU8wknFrGTPKi2DzF5Jo8Vw2vNsjRIdzCerd5sdp8Ar9jZHQ9TTzxVUO/s0rRcf4b9PNpK5xXNqsPn9mxqgmpZ27NlYW+l9+YV5R4nUxtHs9SJGfw5ruA5HcfFeFf0OXNEsmyHUEvTasG5vip2vMbmz0Uv7rbvb/kebjycF6x+2xxGKAMrKc6ujgGdtu90LhceQdzWFpOKbRiGujc2MfdlHXR/lcegWVinw+sYJIHmG+z2O6yO/8AqHqeS8i2i6p4tj/vyboWQsWYM0zjeWmfV0zaeBkTmxu6wNLha5090k5djstAO5XQ+kOSd1bStmqm1AbTnI4SZre8fMbDfuWkYbRe1znOcsTPekd2AL6bQLOngYLX22SbLnC6UMZ7XKxz9Q2JgFzI6+ll9H9GHB39m8NdV17QcYrQH1Dv4beyMeA7e88gtP6H+EG4hUx8TYhDajgOXDIHDRxGhlI+A8dewLtAAWqT8HIR+Z8gDW/epRFEsCIiAIiIAiIgCIiAK1NbTtmkidJlfG0OffQNuL77XsL8ldHULGVuC0dbI588ZLnkFxBtewtY+SAuX11M1sLhKHCUgMy+9mve23Iq4jc1zbsIIva4N9Vif7O0GYOySXGUj3rWy7bDwGm2ivMMw6DDYHQ0+fK55eS95cSTbtPJAXiIiAIiIAiIgIRSiAs8Rw6jxKmdT19JDUwu3ZNGHD4rm3E3RPgkkjH4TWS4bUTOIjjdeWMm1+bRYHW9l1VWdfh1PXtYKlmbJctsdrgg/ArqbRFxT5PnbGOF+I8A641FO2tponWfPSO6wN0B1tqNCDqO3dYanrqdzw+OR9PL+805T6jQ+a+lRw3h4AAY9tnh+jragAX+AWHxPo24ZxK7p6JzZi3KJo5C1w7b6b+as+J3LE1lGaWlWcweGcDxWKpxAiWSZkjgzI27QNNT2c1luA+EXcT4s3C4y4YbS2fiE7dM3dGD3m3kB4Laca6HsWo3Odw7iUc8ROkc56t7fG490232B5rqPB/DVJwrgkGG0YzlvvTSkazSH6zj8u4WC5mEY4gsEq67O7NjyZamgipoIoKeNscMTQxjGtsGtGgAHcF7oirNIREQBERAF4V1SyjpJqmXNkiYXuygk2HgvdUTRtlifG9oc1wIIPaEBjRjdCJRFJNllykuAaSG20Nzbv08ToqocYo3vcOtDPpBGC77zjty7te1ersJonOe51O27yXE3INzv2+fPXdU/qbD8zX+xxFzHZmkjY96AvxsiBEBKIiAIiIAiIgCIiAIiIAiIgCIiAgoiIPAUoiHAiIh0IiIAiIgCIiAIiIAiIgP/9k="/>
          <p:cNvSpPr>
            <a:spLocks noChangeAspect="1" noChangeArrowheads="1"/>
          </p:cNvSpPr>
          <p:nvPr/>
        </p:nvSpPr>
        <p:spPr bwMode="auto">
          <a:xfrm>
            <a:off x="168275" y="-631825"/>
            <a:ext cx="18383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data:image/jpg;base64,/9j/4AAQSkZJRgABAQAAAQABAAD/2wBDAAkGBwgHBgkIBwgKCgkLDRYPDQwMDRsUFRAWIB0iIiAdHx8kKDQsJCYxJx8fLT0tMTU3Ojo6Iys/RD84QzQ5Ojf/2wBDAQoKCg0MDRoPDxo3JR8lNzc3Nzc3Nzc3Nzc3Nzc3Nzc3Nzc3Nzc3Nzc3Nzc3Nzc3Nzc3Nzc3Nzc3Nzc3Nzc3Nzf/wAARCACjAOMDASIAAhEBAxEB/8QAHAABAAEFAQEAAAAAAAAAAAAAAAECBAUGBwMI/8QARBAAAQMCBAIHBAYHBgcAAAAAAQACAwQRBRIhMQZxBxNBUWGBkRQiocEjMjNCgrEIFSRSU2LRFnKDkrLwJUNEVJOi0v/EABoBAQADAQEBAAAAAAAAAAAAAAACAwQBBQb/xAAqEQACAgEDAwIGAwEAAAAAAAAAAQIDEQQhMQUSQSIyE0JRYXGRI6Hw0f/aAAwDAQACEQMRAD8A7iiKjro85jztzgZi2+oHfyQFaKh0sbQC54aCbC5tc9yrQBERAEREARRdCR3oAi1viXjXA+HszKyqElSBpTQe/J59jfOy5TxL0oY1imeHDv8AhtMdPojeQjxd2eVuZU1BsqndCHLO8g32Ur5WpsXxSlkMlLiNZE8m+ZtQ4XPedVnaLpF4qorBuKPmb3VDGv8AiRf4qXwWVLVRfg+jEXFKLpixeMgVuHUdQBuYy+In/UPgs/Q9MWEygCsw6tgN9SzLI0fEH4KLrkixXwfk6ai1jCOPuGsWqYqWkxECpmdljiljcxzj3C4WfZXUj5nQNqYTK02dGJBmB8Ruo4ZapJlwijMEuuHSUUXCXugJREQBFB2VlV4jBSVEUUpIMjXPv2Botc/EaDVAXyLFvxzDxTvmZOHBuf3QPecWXva++2nerylrKeoc9kUrHSMDS9gcCW3FxfmgLhERADqFh67BDUzSyR1ckPXFvWZL6tDcthr/AFGpuCswiAwLeH5h1V8QfliLCxoa4gZRbtcdN/HU6kWAyOFUc1FTuiqKt9S4vLs7m2tfsA7t/VXqIAiKkuAuTsNygKjsqcwWncS9I+CYLnhhkNdVN0MVOQWtP8z9h8SuV8R8fY7juaIz+yUjtOopyRcdznbn4BTjW2UWaiEDrfEvH+BYDnifUe1VbdPZ6aziD/Mdm+a5VxL0j45jRdFTyfq+kdp1VO453Dxfv6WC08C1u4bDuSyvjUkYrNTKfGyKdSb3N9ye8qMqrsllZgoKLKHMDhYr0svGeeOH6xu7saNyjOxy3sU+ztANjqddl4GS0mWDNK+1vBViOerGaQ9XF+6FcxxNiaGxtACjjJb3KPO7KKH2mkq46xlRIypj1Y9jrFht2eq9Mzs5fc5zu6+pPie1TZLKXaVuxsyNDxHjeHgCjxeuiaNcrZ3FvodFsFD0n8UUuUSVUFSB2TwDXzblWm2Syi4J8nVbJcM6lRdMlS2wr8Gif3ugnI+Dh81nqLpc4fmsKqGtpSe10QePVpXDzzsrStrGUzctg6U7AdnNQlXBLJfXfa3hH1LgXFOC4+98eE18dRIxud7ACHNF7XII2WYXEv0c43zzY9Wykl9oIgT+Mn8mrttlnfJ6CzjcnsVvU0cNSLTsDtLA3NxqDoeYHorhFw6Y92DUDrA00eUXAbraxG1r/wC9160mHUtHJJJTQMje8AOLe0C9h8T6q7RAQBYIpRAEREAREQELhfS9j+LxcT1OFGre3DxHG9kLDlBDm65rfW1B3XdVwjp2p+r4qpKjsmowPNr3f/SnDkpv9hoLZ2EWtlHdZejXtds4eqsUGp3WruZ5zrTMhr3IAtlh4boajDKGaCWphkmbHmfnD2m4ufdI+at5eFa5s7o6Opp6gNaHfSXiOvZ2i+nJefHqulbcXLDLpaG5LKWTB2VL3NjbmcQB3kryrKh9G50ckd5WuLSAQQDzCt4YvaLSVMmY7ht7Beh3qS9JR8JreZUaiaoJbStLW9sjuxekFIyI5ne+87ucroNDRlaAB3BDqu9v1Iys8R2RSllVZLKWCvJSimyWXDuSiyWVe2pWGxHEtDFTE9xf/RRlJR3ZZXW7HhHtiOINgvFDZ0neOxYN7nOcXOJJO5Kgknf1ul1mlNyPTrrUFhH0N+jrTdXwlX1BGs1eWjxDWM+ZK6wtA6EKYU/R1QPtbrpJpT43kIHwAW/qsuCIiAIiIAiIgCIiAIiIAuP/AKQFP7uC1P8ANLF6hp+S7Aua9O9MJeFqWotrDWN8szXBSjyV2rMGcJUqlStJ55cU9ZU0xBgnkjym4DX6A8tll6PirEaeUyTGKou0NOZuU2HLt1WBQKizS02++KZZG6yHtYxWc1Ess5aGmSQuyg3tdRB9kzkF51X2Xmq4D9CzkrIRUMJHJNuOWezXub9VxHJejah43sea8bqVZkqaRf0zZ6lj3U9LNK2MXe6NhcGjxtsqRKy5BdlcNw7QrKcIY3TYO+oFS6VnWlpa5jb2te97a+i2DDazC62kq3VBo6iR880lqhoLz+6dddgvMv6hbRY1KvMVwaYaOFkE1Lc05UyOaxpc8hrRuSdFslVgWGxcMNrxHUR1ApmyZmTENc427CCLa7Cy59jE0hexheS0C9lq0+thqIycFxsVy0UoTUZeSMSxJ0944bti9C5Y1ERtvk2RgorCCDfVEAJOUdui4TR9cdGtN7LwFgUVrH2NjiPFwv8ANbMrHA4BS4NQU4FhFTRstyaAr5RJBERAEREAREQBFBNhdUh99rWQFaKnOL2uLjfVVIAtM6Xqf2jgLESBrEY5B5PHyK3NYPjam9r4SxmDtdRylvMNJHxAXVyRkso+WkuoRaVwecVIoCldOHnU6wnyU0/2LeXzUT/YuSmP0IHNR8kvkPZTdUqR8VIgSCmhsXC5CjVCn2BcNq6htO+nE8oheLOjznKfJYTFTedv91ZQbLE4prUfhCrlGMVssGihtz3ZaIiKk1BXeDwGqxeipwLmWojZbm4BWi2To3p/auPMCitce2xvI8GnMfyXfB1H1y0ANAAsBoApUN2F1KiSCIiAIiIAiIgPCugNTRz04eWGWNzMw7Li11h/1PWtmD4sRLGsBbGwAhrGkdwNuwAd1idys+iA1+LCMRikL48Sa0vljkkPVklwaGgi99bhttee6z7UsO5SgC8amJs8EkT9WyNLTfuIsvZUuCA+QHxuie6N+jmOLSPEafJQsnxXTeycUYvThturrZQB4ZyR8CFi1pT2POa3JUhQikiLKZtYng9yim+y81Mn2buSppT9H5qPkkvaewKpcHHVpsqkUiBRlf8AvDzVTMw+sQeSkKVwN5JusRiJvUuv2AfksssPXH9okUbOC7T+48ERFQbAt86EKcz9IuHvtcQRzSn/AMZA+LgtDXVv0dabrOLK6oIBENCWjwLns+TSu+Aj6HGylQNlKiSCxdRjMVNXuppg5rWxtcX5XG5cXWAAGtgxxJvp+WUXlLTQSuzSwxvIIN3NB2JI9Ln1QGJfxJSCkimaHh0jGvDJGluUHv0OttbC+moWSoq6CtEvs78xieY3i1rEf73UDDqIbUkH1S37MbXvb1K9YKeCnDhTwxxhzszgxoFz3oD1REQBERAEREAUdqlR2oDiXENJEONeI6ebDG1cT5Ip3E03WZQ5g1uPeGoO3msFUcMYRXAvoaiWjf2tBE8d/g4epW28dwOi6QXPbM2Lr8PjkzOjc7VrnN+6bjfcX5Kxm66QGStpmVbW/wDPj+kt+Nlnj8Vl4Wrutp1DcJNf76FsK4Th6kaNW8JYvTNL4Im1sTRcvpHdYQPFmjx6W8VgyC1xa4EOG4I2XUYxDK0SUtXlHYJvfAPhIwZh5tPNVVzPaYr4xh8VXD/Ge0Sgf4rDceZHJW09YsW045/G39FU9FF+1nKnfVPL+q8qU2Y7n8lsvFWGYbRCCXDetaybNma+USNFh902B9SVrdCx8hLI2ue8nRrRcnyXtU3wugrFwY51uGYs9kUdpHdv4KbLSnlZKHsSihEOErD1Z/aJP7yzCw1T9vJ/eKrsL9PyzyREVRqC6J0QcQVPDmKkR0kc4xKWGmAc4tdfMfqn8WvJaLh9L7TKcxyxsGZ7trBd56HODQI2cS4jBlc5uXDoXC3VxneTm7s7hzXcYWWcbbfajrTdtVKgCw2spUCwIiIAiIgCIiAIiIAiIgCpc4NBvt3qpUSxtljcx+rXAgjwKA4z0g8R4ZV8W0VRSZamOkp5IZpOrzMJJBFu0211HkvCjq6Cr+mpZ3QPG74352jn95vndeONdFHEGFAyYLUxYlTt2ifZkgHI6HyIWk1Lp6CsMOJUlTRVbdw9rmOH5H5LLq+m16l9ylhlMNVbS/Uso6K+F8o62aCOr0v19OSJBzLfe/zAjwXlCLOz0laWPP3Z/cd5Pb7p9GrUqDGquGz2TNnYDoScrhycP6LO0/EtJUnLiMbQ8/emGRx/xG6H8V14mo6fqaVmSyvtubKtXTbsnv8AoxXHjJ3U9LLU0TY3GQjrxE339Nusbo71utZ4RfIzHaV0VusEtmkyZdwRfN2brauNm07sKilp5JAOtF2SNB3G4cND6LUOGhbHKUZnR/Tt95ou4d9rr1dE86Jr8me5Yu/R0zEY6epaDjmGxPvoJ5W5T5TMPwLvJYOs4NoZxmw6ukpidRHVNztPJ7Re3NvmtkgFTCS6hqmSZvu5upeR3WccruWZeTzTCbqamlfSTnUiEGB58TGRldzAHNeLVqbaX/HJr+1+jZOqEvcjQcR4axfD2ukmo3SQN3npyJY7eJbt52WJFjqDcHtGq6xG2eF4fR1TJHDYOeYJR5k5T6hWuI0+H1cnVY1hrG1DtnPjNPM7k4WD/wD2Xp09Zmtpxz91/wAMk9CvlZzFYWc3mkPe4rduKcHocKmg9hmqHCUOJZM1vuWts4b79y0eQ3e4+K9iF0boKceGUV1yhJxkQq4YnTytiibdzjaypAuba76La+FsAq8RxCnwygb+31m7yNIIvvOPL89FJIslLHHJsnRnwY3iPEhFM3NhFE4Oq3f9xJuIwe7tPhzX0XExsbAxgAa0WAAsAsZw1gdHw9g9PheHsywwttmO73Hdzu8k6rKgWUZPJKMe1YJREXCQREQBERAEREAREQBERAFClEBFlZYphOH4tT9RidHBVRdjZmB1uXd5K+RAcsx/ocw6Zzp+H62Wgm7I5LyR353zD1PJc+xzhXifh0OdiGHOqKYGxqKb6RhHjbUfiAX0nYIQL7KcbJR4KZ0Qnyj5PEtNVQmMPdE3Nfqw6wvy2XpSUjKOopZWMEnVzCSQ5QSQD3bHkvoLiLgDhzHi59RQMgqD/wBRS/Rvv420PmCub430S45hrnSYDVx18P8ACkIjkt5+6fhyU8wknFrGTPKi2DzF5Jo8Vw2vNsjRIdzCerd5sdp8Ar9jZHQ9TTzxVUO/s0rRcf4b9PNpK5xXNqsPn9mxqgmpZ27NlYW+l9+YV5R4nUxtHs9SJGfw5ruA5HcfFeFf0OXNEsmyHUEvTasG5vip2vMbmz0Uv7rbvb/kebjycF6x+2xxGKAMrKc6ujgGdtu90LhceQdzWFpOKbRiGujc2MfdlHXR/lcegWVinw+sYJIHmG+z2O6yO/8AqHqeS8i2i6p4tj/vyboWQsWYM0zjeWmfV0zaeBkTmxu6wNLha5090k5djstAO5XQ+kOSd1bStmqm1AbTnI4SZre8fMbDfuWkYbRe1znOcsTPekd2AL6bQLOngYLX22SbLnC6UMZ7XKxz9Q2JgFzI6+ll9H9GHB39m8NdV17QcYrQH1Dv4beyMeA7e88gtP6H+EG4hUx8TYhDajgOXDIHDRxGhlI+A8dewLtAAWqT8HIR+Z8gDW/epRFEsCIiAIiIAiIgCIiAK1NbTtmkidJlfG0OffQNuL77XsL8ldHULGVuC0dbI588ZLnkFxBtewtY+SAuX11M1sLhKHCUgMy+9mve23Iq4jc1zbsIIva4N9Vif7O0GYOySXGUj3rWy7bDwGm2ivMMw6DDYHQ0+fK55eS95cSTbtPJAXiIiAIiIAiIgIRSiAs8Rw6jxKmdT19JDUwu3ZNGHD4rm3E3RPgkkjH4TWS4bUTOIjjdeWMm1+bRYHW9l1VWdfh1PXtYKlmbJctsdrgg/ArqbRFxT5PnbGOF+I8A641FO2tponWfPSO6wN0B1tqNCDqO3dYanrqdzw+OR9PL+805T6jQ+a+lRw3h4AAY9tnh+jragAX+AWHxPo24ZxK7p6JzZi3KJo5C1w7b6b+as+J3LE1lGaWlWcweGcDxWKpxAiWSZkjgzI27QNNT2c1luA+EXcT4s3C4y4YbS2fiE7dM3dGD3m3kB4Laca6HsWo3Odw7iUc8ROkc56t7fG490232B5rqPB/DVJwrgkGG0YzlvvTSkazSH6zj8u4WC5mEY4gsEq67O7NjyZamgipoIoKeNscMTQxjGtsGtGgAHcF7oirNIREQBERAF4V1SyjpJqmXNkiYXuygk2HgvdUTRtlifG9oc1wIIPaEBjRjdCJRFJNllykuAaSG20Nzbv08ToqocYo3vcOtDPpBGC77zjty7te1ersJonOe51O27yXE3INzv2+fPXdU/qbD8zX+xxFzHZmkjY96AvxsiBEBKIiAIiIAiIgCIiAIiIAiIgCIiAgoiIPAUoiHAiIh0IiIAiIgCIiAIiIAiIgP/9k="/>
          <p:cNvSpPr>
            <a:spLocks noChangeAspect="1" noChangeArrowheads="1"/>
          </p:cNvSpPr>
          <p:nvPr/>
        </p:nvSpPr>
        <p:spPr bwMode="auto">
          <a:xfrm>
            <a:off x="320675" y="-479425"/>
            <a:ext cx="18383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8" descr="data:image/jpg;base64,/9j/4AAQSkZJRgABAQAAAQABAAD/2wBDAAkGBwgHBgkIBwgKCgkLDRYPDQwMDRsUFRAWIB0iIiAdHx8kKDQsJCYxJx8fLT0tMTU3Ojo6Iys/RD84QzQ5Ojf/2wBDAQoKCg0MDRoPDxo3JR8lNzc3Nzc3Nzc3Nzc3Nzc3Nzc3Nzc3Nzc3Nzc3Nzc3Nzc3Nzc3Nzc3Nzc3Nzc3Nzc3Nzf/wAARCACjAOMDASIAAhEBAxEB/8QAHAABAAEFAQEAAAAAAAAAAAAAAAECBAUGBwMI/8QARBAAAQMCBAIHBAYHBgcAAAAAAQACAwQRBRIhMQZxBxNBUWGBkRQiocEjMjNCgrEIFSRSU2LRFnKDkrLwJUNEVJOi0v/EABoBAQADAQEBAAAAAAAAAAAAAAACAwQBBQb/xAAqEQACAgEDAwIGAwEAAAAAAAAAAQIDEQQhMQUSQSIyE0JRYXGRI6Hw0f/aAAwDAQACEQMRAD8A7iiKjro85jztzgZi2+oHfyQFaKh0sbQC54aCbC5tc9yrQBERAEREARRdCR3oAi1viXjXA+HszKyqElSBpTQe/J59jfOy5TxL0oY1imeHDv8AhtMdPojeQjxd2eVuZU1BsqndCHLO8g32Ur5WpsXxSlkMlLiNZE8m+ZtQ4XPedVnaLpF4qorBuKPmb3VDGv8AiRf4qXwWVLVRfg+jEXFKLpixeMgVuHUdQBuYy+In/UPgs/Q9MWEygCsw6tgN9SzLI0fEH4KLrkixXwfk6ai1jCOPuGsWqYqWkxECpmdljiljcxzj3C4WfZXUj5nQNqYTK02dGJBmB8Ruo4ZapJlwijMEuuHSUUXCXugJREQBFB2VlV4jBSVEUUpIMjXPv2Botc/EaDVAXyLFvxzDxTvmZOHBuf3QPecWXva++2nerylrKeoc9kUrHSMDS9gcCW3FxfmgLhERADqFh67BDUzSyR1ckPXFvWZL6tDcthr/AFGpuCswiAwLeH5h1V8QfliLCxoa4gZRbtcdN/HU6kWAyOFUc1FTuiqKt9S4vLs7m2tfsA7t/VXqIAiKkuAuTsNygKjsqcwWncS9I+CYLnhhkNdVN0MVOQWtP8z9h8SuV8R8fY7juaIz+yUjtOopyRcdznbn4BTjW2UWaiEDrfEvH+BYDnifUe1VbdPZ6aziD/Mdm+a5VxL0j45jRdFTyfq+kdp1VO453Dxfv6WC08C1u4bDuSyvjUkYrNTKfGyKdSb3N9ye8qMqrsllZgoKLKHMDhYr0svGeeOH6xu7saNyjOxy3sU+ztANjqddl4GS0mWDNK+1vBViOerGaQ9XF+6FcxxNiaGxtACjjJb3KPO7KKH2mkq46xlRIypj1Y9jrFht2eq9Mzs5fc5zu6+pPie1TZLKXaVuxsyNDxHjeHgCjxeuiaNcrZ3FvodFsFD0n8UUuUSVUFSB2TwDXzblWm2Syi4J8nVbJcM6lRdMlS2wr8Gif3ugnI+Dh81nqLpc4fmsKqGtpSe10QePVpXDzzsrStrGUzctg6U7AdnNQlXBLJfXfa3hH1LgXFOC4+98eE18dRIxud7ACHNF7XII2WYXEv0c43zzY9Wykl9oIgT+Mn8mrttlnfJ6CzjcnsVvU0cNSLTsDtLA3NxqDoeYHorhFw6Y92DUDrA00eUXAbraxG1r/wC9160mHUtHJJJTQMje8AOLe0C9h8T6q7RAQBYIpRAEREAREQELhfS9j+LxcT1OFGre3DxHG9kLDlBDm65rfW1B3XdVwjp2p+r4qpKjsmowPNr3f/SnDkpv9hoLZ2EWtlHdZejXtds4eqsUGp3WruZ5zrTMhr3IAtlh4boajDKGaCWphkmbHmfnD2m4ufdI+at5eFa5s7o6Opp6gNaHfSXiOvZ2i+nJefHqulbcXLDLpaG5LKWTB2VL3NjbmcQB3kryrKh9G50ckd5WuLSAQQDzCt4YvaLSVMmY7ht7Beh3qS9JR8JreZUaiaoJbStLW9sjuxekFIyI5ne+87ucroNDRlaAB3BDqu9v1Iys8R2RSllVZLKWCvJSimyWXDuSiyWVe2pWGxHEtDFTE9xf/RRlJR3ZZXW7HhHtiOINgvFDZ0neOxYN7nOcXOJJO5Kgknf1ul1mlNyPTrrUFhH0N+jrTdXwlX1BGs1eWjxDWM+ZK6wtA6EKYU/R1QPtbrpJpT43kIHwAW/qsuCIiAIiIAiIgCIiAIiIAuP/AKQFP7uC1P8ANLF6hp+S7Aua9O9MJeFqWotrDWN8szXBSjyV2rMGcJUqlStJ55cU9ZU0xBgnkjym4DX6A8tll6PirEaeUyTGKou0NOZuU2HLt1WBQKizS02++KZZG6yHtYxWc1Ess5aGmSQuyg3tdRB9kzkF51X2Xmq4D9CzkrIRUMJHJNuOWezXub9VxHJejah43sea8bqVZkqaRf0zZ6lj3U9LNK2MXe6NhcGjxtsqRKy5BdlcNw7QrKcIY3TYO+oFS6VnWlpa5jb2te97a+i2DDazC62kq3VBo6iR880lqhoLz+6dddgvMv6hbRY1KvMVwaYaOFkE1Lc05UyOaxpc8hrRuSdFslVgWGxcMNrxHUR1ApmyZmTENc427CCLa7Cy59jE0hexheS0C9lq0+thqIycFxsVy0UoTUZeSMSxJ0944bti9C5Y1ERtvk2RgorCCDfVEAJOUdui4TR9cdGtN7LwFgUVrH2NjiPFwv8ANbMrHA4BS4NQU4FhFTRstyaAr5RJBERAEREAREQBFBNhdUh99rWQFaKnOL2uLjfVVIAtM6Xqf2jgLESBrEY5B5PHyK3NYPjam9r4SxmDtdRylvMNJHxAXVyRkso+WkuoRaVwecVIoCldOHnU6wnyU0/2LeXzUT/YuSmP0IHNR8kvkPZTdUqR8VIgSCmhsXC5CjVCn2BcNq6htO+nE8oheLOjznKfJYTFTedv91ZQbLE4prUfhCrlGMVssGihtz3ZaIiKk1BXeDwGqxeipwLmWojZbm4BWi2To3p/auPMCitce2xvI8GnMfyXfB1H1y0ANAAsBoApUN2F1KiSCIiAIiIAiIgPCugNTRz04eWGWNzMw7Li11h/1PWtmD4sRLGsBbGwAhrGkdwNuwAd1idys+iA1+LCMRikL48Sa0vljkkPVklwaGgi99bhttee6z7UsO5SgC8amJs8EkT9WyNLTfuIsvZUuCA+QHxuie6N+jmOLSPEafJQsnxXTeycUYvThturrZQB4ZyR8CFi1pT2POa3JUhQikiLKZtYng9yim+y81Mn2buSppT9H5qPkkvaewKpcHHVpsqkUiBRlf8AvDzVTMw+sQeSkKVwN5JusRiJvUuv2AfksssPXH9okUbOC7T+48ERFQbAt86EKcz9IuHvtcQRzSn/AMZA+LgtDXVv0dabrOLK6oIBENCWjwLns+TSu+Aj6HGylQNlKiSCxdRjMVNXuppg5rWxtcX5XG5cXWAAGtgxxJvp+WUXlLTQSuzSwxvIIN3NB2JI9Ln1QGJfxJSCkimaHh0jGvDJGluUHv0OttbC+moWSoq6CtEvs78xieY3i1rEf73UDDqIbUkH1S37MbXvb1K9YKeCnDhTwxxhzszgxoFz3oD1REQBERAEREAUdqlR2oDiXENJEONeI6ebDG1cT5Ip3E03WZQ5g1uPeGoO3msFUcMYRXAvoaiWjf2tBE8d/g4epW28dwOi6QXPbM2Lr8PjkzOjc7VrnN+6bjfcX5Kxm66QGStpmVbW/wDPj+kt+Nlnj8Vl4Wrutp1DcJNf76FsK4Th6kaNW8JYvTNL4Im1sTRcvpHdYQPFmjx6W8VgyC1xa4EOG4I2XUYxDK0SUtXlHYJvfAPhIwZh5tPNVVzPaYr4xh8VXD/Ge0Sgf4rDceZHJW09YsW045/G39FU9FF+1nKnfVPL+q8qU2Y7n8lsvFWGYbRCCXDetaybNma+USNFh902B9SVrdCx8hLI2ue8nRrRcnyXtU3wugrFwY51uGYs9kUdpHdv4KbLSnlZKHsSihEOErD1Z/aJP7yzCw1T9vJ/eKrsL9PyzyREVRqC6J0QcQVPDmKkR0kc4xKWGmAc4tdfMfqn8WvJaLh9L7TKcxyxsGZ7trBd56HODQI2cS4jBlc5uXDoXC3VxneTm7s7hzXcYWWcbbfajrTdtVKgCw2spUCwIiIAiIgCIiAIiIAiIgCpc4NBvt3qpUSxtljcx+rXAgjwKA4z0g8R4ZV8W0VRSZamOkp5IZpOrzMJJBFu0211HkvCjq6Cr+mpZ3QPG74352jn95vndeONdFHEGFAyYLUxYlTt2ifZkgHI6HyIWk1Lp6CsMOJUlTRVbdw9rmOH5H5LLq+m16l9ylhlMNVbS/Uso6K+F8o62aCOr0v19OSJBzLfe/zAjwXlCLOz0laWPP3Z/cd5Pb7p9GrUqDGquGz2TNnYDoScrhycP6LO0/EtJUnLiMbQ8/emGRx/xG6H8V14mo6fqaVmSyvtubKtXTbsnv8AoxXHjJ3U9LLU0TY3GQjrxE339Nusbo71utZ4RfIzHaV0VusEtmkyZdwRfN2brauNm07sKilp5JAOtF2SNB3G4cND6LUOGhbHKUZnR/Tt95ou4d9rr1dE86Jr8me5Yu/R0zEY6epaDjmGxPvoJ5W5T5TMPwLvJYOs4NoZxmw6ukpidRHVNztPJ7Re3NvmtkgFTCS6hqmSZvu5upeR3WccruWZeTzTCbqamlfSTnUiEGB58TGRldzAHNeLVqbaX/HJr+1+jZOqEvcjQcR4axfD2ukmo3SQN3npyJY7eJbt52WJFjqDcHtGq6xG2eF4fR1TJHDYOeYJR5k5T6hWuI0+H1cnVY1hrG1DtnPjNPM7k4WD/wD2Xp09Zmtpxz91/wAMk9CvlZzFYWc3mkPe4rduKcHocKmg9hmqHCUOJZM1vuWts4b79y0eQ3e4+K9iF0boKceGUV1yhJxkQq4YnTytiibdzjaypAuba76La+FsAq8RxCnwygb+31m7yNIIvvOPL89FJIslLHHJsnRnwY3iPEhFM3NhFE4Oq3f9xJuIwe7tPhzX0XExsbAxgAa0WAAsAsZw1gdHw9g9PheHsywwttmO73Hdzu8k6rKgWUZPJKMe1YJREXCQREQBERAEREAREQBERAFClEBFlZYphOH4tT9RidHBVRdjZmB1uXd5K+RAcsx/ocw6Zzp+H62Wgm7I5LyR353zD1PJc+xzhXifh0OdiGHOqKYGxqKb6RhHjbUfiAX0nYIQL7KcbJR4KZ0Qnyj5PEtNVQmMPdE3Nfqw6wvy2XpSUjKOopZWMEnVzCSQ5QSQD3bHkvoLiLgDhzHi59RQMgqD/wBRS/Rvv420PmCub430S45hrnSYDVx18P8ACkIjkt5+6fhyU8wknFrGTPKi2DzF5Jo8Vw2vNsjRIdzCerd5sdp8Ar9jZHQ9TTzxVUO/s0rRcf4b9PNpK5xXNqsPn9mxqgmpZ27NlYW+l9+YV5R4nUxtHs9SJGfw5ruA5HcfFeFf0OXNEsmyHUEvTasG5vip2vMbmz0Uv7rbvb/kebjycF6x+2xxGKAMrKc6ujgGdtu90LhceQdzWFpOKbRiGujc2MfdlHXR/lcegWVinw+sYJIHmG+z2O6yO/8AqHqeS8i2i6p4tj/vyboWQsWYM0zjeWmfV0zaeBkTmxu6wNLha5090k5djstAO5XQ+kOSd1bStmqm1AbTnI4SZre8fMbDfuWkYbRe1znOcsTPekd2AL6bQLOngYLX22SbLnC6UMZ7XKxz9Q2JgFzI6+ll9H9GHB39m8NdV17QcYrQH1Dv4beyMeA7e88gtP6H+EG4hUx8TYhDajgOXDIHDRxGhlI+A8dewLtAAWqT8HIR+Z8gDW/epRFEsCIiAIiIAiIgCIiAK1NbTtmkidJlfG0OffQNuL77XsL8ldHULGVuC0dbI588ZLnkFxBtewtY+SAuX11M1sLhKHCUgMy+9mve23Iq4jc1zbsIIva4N9Vif7O0GYOySXGUj3rWy7bDwGm2ivMMw6DDYHQ0+fK55eS95cSTbtPJAXiIiAIiIAiIgIRSiAs8Rw6jxKmdT19JDUwu3ZNGHD4rm3E3RPgkkjH4TWS4bUTOIjjdeWMm1+bRYHW9l1VWdfh1PXtYKlmbJctsdrgg/ArqbRFxT5PnbGOF+I8A641FO2tponWfPSO6wN0B1tqNCDqO3dYanrqdzw+OR9PL+805T6jQ+a+lRw3h4AAY9tnh+jragAX+AWHxPo24ZxK7p6JzZi3KJo5C1w7b6b+as+J3LE1lGaWlWcweGcDxWKpxAiWSZkjgzI27QNNT2c1luA+EXcT4s3C4y4YbS2fiE7dM3dGD3m3kB4Laca6HsWo3Odw7iUc8ROkc56t7fG490232B5rqPB/DVJwrgkGG0YzlvvTSkazSH6zj8u4WC5mEY4gsEq67O7NjyZamgipoIoKeNscMTQxjGtsGtGgAHcF7oirNIREQBERAF4V1SyjpJqmXNkiYXuygk2HgvdUTRtlifG9oc1wIIPaEBjRjdCJRFJNllykuAaSG20Nzbv08ToqocYo3vcOtDPpBGC77zjty7te1ersJonOe51O27yXE3INzv2+fPXdU/qbD8zX+xxFzHZmkjY96AvxsiBEBKIiAIiIAiIgCIiAIiIAiIgCIiAgoiIPAUoiHAiIh0IiIAiIgCIiAIiIAiIgP/9k="/>
          <p:cNvSpPr>
            <a:spLocks noChangeAspect="1" noChangeArrowheads="1"/>
          </p:cNvSpPr>
          <p:nvPr/>
        </p:nvSpPr>
        <p:spPr bwMode="auto">
          <a:xfrm>
            <a:off x="473075" y="-327025"/>
            <a:ext cx="18383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4575713" y="213870"/>
            <a:ext cx="3440770" cy="1368152"/>
            <a:chOff x="4319716" y="98759"/>
            <a:chExt cx="3440770" cy="1368152"/>
          </a:xfrm>
        </p:grpSpPr>
        <p:pic>
          <p:nvPicPr>
            <p:cNvPr id="1026" name="Picture 2" descr="http://t1.gstatic.com/images?q=tbn:ANd9GcQSM0Ml1Z80LeumKCWCIQhoX-N_QrLbs24QuYb-m39xvzaFty0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9716" y="98759"/>
              <a:ext cx="1368152" cy="1368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5586045" y="438837"/>
              <a:ext cx="217444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Database Server</a:t>
              </a:r>
            </a:p>
            <a:p>
              <a:r>
                <a:rPr lang="en-US" altLang="ko-KR" dirty="0" smtClean="0"/>
                <a:t>(</a:t>
              </a:r>
              <a:r>
                <a:rPr lang="en-US" altLang="ko-KR" dirty="0" err="1" smtClean="0"/>
                <a:t>InterBase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03697" y="3746887"/>
            <a:ext cx="3816571" cy="2922473"/>
            <a:chOff x="4947700" y="3631776"/>
            <a:chExt cx="3816571" cy="2922473"/>
          </a:xfrm>
        </p:grpSpPr>
        <p:pic>
          <p:nvPicPr>
            <p:cNvPr id="1036" name="Picture 12" descr="http://t0.gstatic.com/images?q=tbn:ANd9GcRyXdouQSv1ZMi-zAGamo8RbgUjEvEWS6c-F8FRS_K7002nhLIUtQ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7700" y="3737284"/>
              <a:ext cx="3760791" cy="2816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6756701" y="3631776"/>
              <a:ext cx="200757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Web Server</a:t>
              </a:r>
            </a:p>
            <a:p>
              <a:r>
                <a:rPr lang="en-US" altLang="ko-KR" dirty="0" smtClean="0"/>
                <a:t>(</a:t>
              </a:r>
              <a:r>
                <a:rPr lang="en-US" altLang="ko-KR" dirty="0" err="1"/>
                <a:t>i</a:t>
              </a:r>
              <a:r>
                <a:rPr lang="en-US" altLang="ko-KR" dirty="0" err="1" smtClean="0"/>
                <a:t>ntraWeb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75669" y="1547848"/>
            <a:ext cx="4824536" cy="3436423"/>
            <a:chOff x="1619672" y="1432737"/>
            <a:chExt cx="4824536" cy="3436423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1619672" y="3068960"/>
              <a:ext cx="2088232" cy="13681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845731" y="1432737"/>
              <a:ext cx="1059059" cy="9881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19539757">
              <a:off x="1929000" y="3237999"/>
              <a:ext cx="13447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altLang="ko-KR" sz="2000" dirty="0" err="1" smtClean="0"/>
                <a:t>dbExpress</a:t>
              </a:r>
              <a:endParaRPr lang="en-US" altLang="ko-KR" sz="2000" dirty="0" smtClean="0"/>
            </a:p>
          </p:txBody>
        </p:sp>
        <p:sp>
          <p:nvSpPr>
            <p:cNvPr id="31" name="TextBox 30"/>
            <p:cNvSpPr txBox="1"/>
            <p:nvPr/>
          </p:nvSpPr>
          <p:spPr>
            <a:xfrm rot="2241663">
              <a:off x="4888234" y="3670014"/>
              <a:ext cx="13447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altLang="ko-KR" sz="2000" dirty="0" err="1" smtClean="0"/>
                <a:t>dbExpress</a:t>
              </a:r>
              <a:endParaRPr lang="en-US" altLang="ko-KR" sz="2000" dirty="0" smtClean="0"/>
            </a:p>
          </p:txBody>
        </p:sp>
        <p:sp>
          <p:nvSpPr>
            <p:cNvPr id="32" name="TextBox 31"/>
            <p:cNvSpPr txBox="1"/>
            <p:nvPr/>
          </p:nvSpPr>
          <p:spPr>
            <a:xfrm rot="19001095">
              <a:off x="3792895" y="1560457"/>
              <a:ext cx="998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altLang="ko-KR" sz="1400" dirty="0" err="1" smtClean="0"/>
                <a:t>dbExpress</a:t>
              </a:r>
              <a:endParaRPr lang="en-US" altLang="ko-KR" sz="1100" dirty="0" smtClean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033300" y="3071501"/>
              <a:ext cx="2410908" cy="17976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633676" y="2247967"/>
            <a:ext cx="3376452" cy="1448314"/>
            <a:chOff x="3377679" y="2132856"/>
            <a:chExt cx="3376452" cy="1448314"/>
          </a:xfrm>
        </p:grpSpPr>
        <p:pic>
          <p:nvPicPr>
            <p:cNvPr id="1034" name="Picture 10" descr="http://t2.gstatic.com/images?q=tbn:ANd9GcQT3tgXcIjkfU3YScN8ZlUyiXVAyyNRxFKYqcHbXhd0XqhwwJunw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7679" y="2132856"/>
              <a:ext cx="936104" cy="1448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4313783" y="2483646"/>
              <a:ext cx="2440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Application Server</a:t>
              </a:r>
              <a:endParaRPr lang="ko-KR" altLang="en-US" sz="20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55274" y="4035886"/>
            <a:ext cx="1656223" cy="1981227"/>
            <a:chOff x="599277" y="3920775"/>
            <a:chExt cx="1656223" cy="1981227"/>
          </a:xfrm>
        </p:grpSpPr>
        <p:pic>
          <p:nvPicPr>
            <p:cNvPr id="1038" name="Picture 14" descr="http://t0.gstatic.com/images?q=tbn:ANd9GcTO6mH-izeT6GVr2chNpyfv9JRTskEm1JQ3PH-pzbI9hWwfEuHcUrNiooEVZQ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124" y="3920775"/>
              <a:ext cx="1285875" cy="1285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99277" y="5224894"/>
              <a:ext cx="165622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Client</a:t>
              </a:r>
            </a:p>
            <a:p>
              <a:r>
                <a:rPr lang="en-US" altLang="ko-KR" dirty="0" smtClean="0"/>
                <a:t>(</a:t>
              </a:r>
              <a:r>
                <a:rPr lang="en-US" altLang="ko-KR" dirty="0" smtClean="0"/>
                <a:t>for </a:t>
              </a:r>
              <a:r>
                <a:rPr lang="en-US" altLang="ko-KR" dirty="0" smtClean="0"/>
                <a:t>Windows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8725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0648"/>
            <a:ext cx="914400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8597"/>
            <a:ext cx="8229600" cy="1143000"/>
          </a:xfrm>
        </p:spPr>
        <p:txBody>
          <a:bodyPr/>
          <a:lstStyle/>
          <a:p>
            <a:r>
              <a:rPr lang="ko-KR" altLang="en-US" b="1" dirty="0" smtClean="0"/>
              <a:t>업무 분석</a:t>
            </a:r>
            <a:endParaRPr lang="ko-KR" alt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6411065" y="1268760"/>
            <a:ext cx="2238389" cy="2834186"/>
            <a:chOff x="6411065" y="1268760"/>
            <a:chExt cx="2238389" cy="2834186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1065" y="1268760"/>
              <a:ext cx="2238389" cy="21049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020271" y="3456615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쇼핑몰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홈페이지</a:t>
              </a:r>
              <a:endParaRPr lang="ko-KR" altLang="en-US" b="1" dirty="0"/>
            </a:p>
          </p:txBody>
        </p:sp>
      </p:grpSp>
      <p:sp>
        <p:nvSpPr>
          <p:cNvPr id="7" name="Right Arrow 6"/>
          <p:cNvSpPr/>
          <p:nvPr/>
        </p:nvSpPr>
        <p:spPr>
          <a:xfrm>
            <a:off x="2699791" y="2057105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Arrow 12"/>
          <p:cNvSpPr/>
          <p:nvPr/>
        </p:nvSpPr>
        <p:spPr>
          <a:xfrm>
            <a:off x="5436095" y="2105189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02843" y="1268760"/>
            <a:ext cx="1869034" cy="2610611"/>
            <a:chOff x="602843" y="1268760"/>
            <a:chExt cx="1869034" cy="2610611"/>
          </a:xfrm>
        </p:grpSpPr>
        <p:sp>
          <p:nvSpPr>
            <p:cNvPr id="3" name="TextBox 2"/>
            <p:cNvSpPr txBox="1"/>
            <p:nvPr/>
          </p:nvSpPr>
          <p:spPr>
            <a:xfrm>
              <a:off x="1098779" y="351003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운영자</a:t>
              </a:r>
              <a:endParaRPr lang="ko-KR" altLang="en-US" b="1" dirty="0"/>
            </a:p>
          </p:txBody>
        </p:sp>
        <p:pic>
          <p:nvPicPr>
            <p:cNvPr id="16" name="Picture 5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843" y="1268760"/>
              <a:ext cx="1869034" cy="1773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3868572" y="1479278"/>
            <a:ext cx="1406854" cy="2400093"/>
            <a:chOff x="3868572" y="1479278"/>
            <a:chExt cx="1406854" cy="2400093"/>
          </a:xfrm>
        </p:grpSpPr>
        <p:sp>
          <p:nvSpPr>
            <p:cNvPr id="5" name="TextBox 4"/>
            <p:cNvSpPr txBox="1"/>
            <p:nvPr/>
          </p:nvSpPr>
          <p:spPr>
            <a:xfrm>
              <a:off x="4248834" y="351003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mtClean="0"/>
                <a:t>상품</a:t>
              </a:r>
              <a:endParaRPr lang="ko-KR" altLang="en-US" b="1" dirty="0"/>
            </a:p>
          </p:txBody>
        </p:sp>
        <p:pic>
          <p:nvPicPr>
            <p:cNvPr id="17" name="Picture 2" descr="C:\Users\고재현\AppData\Local\Microsoft\Windows\Temporary Internet Files\Content.IE5\246YPYNW\MC900431531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8572" y="1479278"/>
              <a:ext cx="1406854" cy="1544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2663788" y="4102946"/>
            <a:ext cx="3816424" cy="2494406"/>
            <a:chOff x="2663788" y="4102946"/>
            <a:chExt cx="3816424" cy="2494406"/>
          </a:xfrm>
        </p:grpSpPr>
        <p:grpSp>
          <p:nvGrpSpPr>
            <p:cNvPr id="10" name="Group 9"/>
            <p:cNvGrpSpPr/>
            <p:nvPr/>
          </p:nvGrpSpPr>
          <p:grpSpPr>
            <a:xfrm>
              <a:off x="2663788" y="4102946"/>
              <a:ext cx="3816424" cy="2494406"/>
              <a:chOff x="2915816" y="4102946"/>
              <a:chExt cx="3816424" cy="249440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15816" y="4102946"/>
                <a:ext cx="3816424" cy="249440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392866" y="516548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/>
                  <a:t>상품등록</a:t>
                </a:r>
                <a:endParaRPr lang="ko-KR" altLang="en-US" b="1" dirty="0"/>
              </a:p>
            </p:txBody>
          </p:sp>
        </p:grp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740" y="4223770"/>
              <a:ext cx="1282709" cy="2252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76361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0648"/>
            <a:ext cx="914400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8597"/>
            <a:ext cx="8229600" cy="1143000"/>
          </a:xfrm>
        </p:spPr>
        <p:txBody>
          <a:bodyPr/>
          <a:lstStyle/>
          <a:p>
            <a:r>
              <a:rPr lang="ko-KR" altLang="en-US" b="1" dirty="0" smtClean="0"/>
              <a:t>업무 분석</a:t>
            </a:r>
            <a:endParaRPr lang="ko-KR" alt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6411065" y="1268760"/>
            <a:ext cx="2238389" cy="2834186"/>
            <a:chOff x="6411065" y="1268760"/>
            <a:chExt cx="2238389" cy="2834186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1065" y="1268760"/>
              <a:ext cx="2238389" cy="21049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020271" y="3456615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쇼핑몰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홈페이지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3458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0648"/>
            <a:ext cx="914400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39551" y="1312516"/>
            <a:ext cx="1995623" cy="2566855"/>
            <a:chOff x="539551" y="1312516"/>
            <a:chExt cx="1995623" cy="2566855"/>
          </a:xfrm>
        </p:grpSpPr>
        <p:pic>
          <p:nvPicPr>
            <p:cNvPr id="2051" name="Picture 3" descr="C:\Users\고재현\AppData\Local\Microsoft\Windows\Temporary Internet Files\Content.IE5\IVML3NMV\MC900053934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1" y="1312516"/>
              <a:ext cx="1995623" cy="1968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98779" y="351003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소비자</a:t>
              </a:r>
              <a:endParaRPr lang="ko-KR" altLang="en-US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07903" y="1314562"/>
            <a:ext cx="1479499" cy="2564809"/>
            <a:chOff x="3707903" y="1314562"/>
            <a:chExt cx="1479499" cy="2564809"/>
          </a:xfrm>
        </p:grpSpPr>
        <p:pic>
          <p:nvPicPr>
            <p:cNvPr id="2052" name="Picture 4" descr="C:\Users\고재현\AppData\Local\Microsoft\Windows\Temporary Internet Files\Content.IE5\IVML3NMV\MC900366292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3" y="1314562"/>
              <a:ext cx="1479499" cy="1825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133416" y="351003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인터넷</a:t>
              </a:r>
              <a:endParaRPr lang="ko-KR" alt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411065" y="1268760"/>
            <a:ext cx="2238389" cy="2834186"/>
            <a:chOff x="6411065" y="1268760"/>
            <a:chExt cx="2238389" cy="2834186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1065" y="1268760"/>
              <a:ext cx="2238389" cy="21049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020271" y="3456615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쇼핑몰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홈페이지</a:t>
              </a:r>
              <a:endParaRPr lang="ko-KR" altLang="en-US" b="1" dirty="0"/>
            </a:p>
          </p:txBody>
        </p:sp>
      </p:grpSp>
      <p:sp>
        <p:nvSpPr>
          <p:cNvPr id="7" name="Right Arrow 6"/>
          <p:cNvSpPr/>
          <p:nvPr/>
        </p:nvSpPr>
        <p:spPr>
          <a:xfrm>
            <a:off x="2699791" y="2057105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Arrow 12"/>
          <p:cNvSpPr/>
          <p:nvPr/>
        </p:nvSpPr>
        <p:spPr>
          <a:xfrm>
            <a:off x="5436095" y="2105189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2663788" y="4102946"/>
            <a:ext cx="3816424" cy="2494406"/>
            <a:chOff x="2915816" y="4102946"/>
            <a:chExt cx="3816424" cy="2494406"/>
          </a:xfrm>
        </p:grpSpPr>
        <p:sp>
          <p:nvSpPr>
            <p:cNvPr id="9" name="Rounded Rectangle 8"/>
            <p:cNvSpPr/>
            <p:nvPr/>
          </p:nvSpPr>
          <p:spPr>
            <a:xfrm>
              <a:off x="2915816" y="4102946"/>
              <a:ext cx="3816424" cy="249440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746" y="4239041"/>
              <a:ext cx="1647825" cy="2190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282541" y="51497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회원 가입</a:t>
              </a:r>
              <a:endParaRPr lang="ko-KR" altLang="en-US" b="1" dirty="0"/>
            </a:p>
          </p:txBody>
        </p:sp>
      </p:grpSp>
      <p:sp>
        <p:nvSpPr>
          <p:cNvPr id="23" name="Title 1"/>
          <p:cNvSpPr txBox="1">
            <a:spLocks/>
          </p:cNvSpPr>
          <p:nvPr/>
        </p:nvSpPr>
        <p:spPr>
          <a:xfrm>
            <a:off x="457199" y="-859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업무 분석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8097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0648"/>
            <a:ext cx="914400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39551" y="1312516"/>
            <a:ext cx="1995623" cy="2566855"/>
            <a:chOff x="539551" y="1312516"/>
            <a:chExt cx="1995623" cy="2566855"/>
          </a:xfrm>
        </p:grpSpPr>
        <p:pic>
          <p:nvPicPr>
            <p:cNvPr id="2051" name="Picture 3" descr="C:\Users\고재현\AppData\Local\Microsoft\Windows\Temporary Internet Files\Content.IE5\IVML3NMV\MC900053934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1" y="1312516"/>
              <a:ext cx="1995623" cy="1968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98779" y="351003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소비자</a:t>
              </a:r>
              <a:endParaRPr lang="ko-KR" altLang="en-US" b="1" dirty="0"/>
            </a:p>
          </p:txBody>
        </p:sp>
      </p:grpSp>
      <p:sp>
        <p:nvSpPr>
          <p:cNvPr id="23" name="Title 1"/>
          <p:cNvSpPr txBox="1">
            <a:spLocks/>
          </p:cNvSpPr>
          <p:nvPr/>
        </p:nvSpPr>
        <p:spPr>
          <a:xfrm>
            <a:off x="457199" y="-859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업무 분석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110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0648"/>
            <a:ext cx="914400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고재현\AppData\Local\Microsoft\Windows\Temporary Internet Files\Content.IE5\IVML3NMV\MC90005393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312516"/>
            <a:ext cx="1995623" cy="196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98779" y="35100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소비자</a:t>
            </a:r>
            <a:endParaRPr lang="ko-KR" alt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3557747" y="1244251"/>
            <a:ext cx="2094374" cy="2834186"/>
            <a:chOff x="3557746" y="1244251"/>
            <a:chExt cx="2238389" cy="2834186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746" y="1244251"/>
              <a:ext cx="2238389" cy="21049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166952" y="3432106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쇼핑몰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홈페이지</a:t>
              </a:r>
              <a:endParaRPr lang="ko-KR" altLang="en-US" b="1" dirty="0"/>
            </a:p>
          </p:txBody>
        </p:sp>
      </p:grpSp>
      <p:sp>
        <p:nvSpPr>
          <p:cNvPr id="7" name="Right Arrow 6"/>
          <p:cNvSpPr/>
          <p:nvPr/>
        </p:nvSpPr>
        <p:spPr>
          <a:xfrm>
            <a:off x="2699791" y="2057105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Arrow 12"/>
          <p:cNvSpPr/>
          <p:nvPr/>
        </p:nvSpPr>
        <p:spPr>
          <a:xfrm>
            <a:off x="5940152" y="2105189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876256" y="1211550"/>
            <a:ext cx="1809750" cy="2728387"/>
            <a:chOff x="6876256" y="1211550"/>
            <a:chExt cx="1809750" cy="2728387"/>
          </a:xfrm>
        </p:grpSpPr>
        <p:sp>
          <p:nvSpPr>
            <p:cNvPr id="11" name="Form"/>
            <p:cNvSpPr>
              <a:spLocks noEditPoints="1" noChangeArrowheads="1"/>
            </p:cNvSpPr>
            <p:nvPr/>
          </p:nvSpPr>
          <p:spPr bwMode="auto">
            <a:xfrm>
              <a:off x="6876256" y="1211550"/>
              <a:ext cx="1809750" cy="2219325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0800 h 21600"/>
                <a:gd name="T14" fmla="*/ 4740 w 21600"/>
                <a:gd name="T15" fmla="*/ 1309 h 21600"/>
                <a:gd name="T16" fmla="*/ 19410 w 21600"/>
                <a:gd name="T17" fmla="*/ 1633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21600" h="21600" extrusionOk="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12840" y="18507"/>
                  </a:moveTo>
                  <a:lnTo>
                    <a:pt x="16051" y="18507"/>
                  </a:lnTo>
                  <a:lnTo>
                    <a:pt x="16051" y="19260"/>
                  </a:lnTo>
                  <a:lnTo>
                    <a:pt x="12840" y="19260"/>
                  </a:lnTo>
                  <a:lnTo>
                    <a:pt x="12840" y="18507"/>
                  </a:lnTo>
                  <a:close/>
                </a:path>
                <a:path w="21600" h="21600" extrusionOk="0">
                  <a:moveTo>
                    <a:pt x="16731" y="18507"/>
                  </a:moveTo>
                  <a:lnTo>
                    <a:pt x="19941" y="18507"/>
                  </a:lnTo>
                  <a:lnTo>
                    <a:pt x="19941" y="19260"/>
                  </a:lnTo>
                  <a:lnTo>
                    <a:pt x="16731" y="19260"/>
                  </a:lnTo>
                  <a:lnTo>
                    <a:pt x="16731" y="18507"/>
                  </a:lnTo>
                  <a:close/>
                </a:path>
                <a:path w="21600" h="21600" extrusionOk="0">
                  <a:moveTo>
                    <a:pt x="1913" y="1194"/>
                  </a:moveTo>
                  <a:lnTo>
                    <a:pt x="3699" y="1194"/>
                  </a:lnTo>
                  <a:lnTo>
                    <a:pt x="2678" y="1832"/>
                  </a:lnTo>
                  <a:lnTo>
                    <a:pt x="2296" y="1538"/>
                  </a:lnTo>
                  <a:lnTo>
                    <a:pt x="2125" y="1636"/>
                  </a:lnTo>
                  <a:lnTo>
                    <a:pt x="2700" y="2078"/>
                  </a:lnTo>
                  <a:lnTo>
                    <a:pt x="3699" y="1440"/>
                  </a:lnTo>
                  <a:lnTo>
                    <a:pt x="3699" y="2176"/>
                  </a:lnTo>
                  <a:lnTo>
                    <a:pt x="1913" y="2176"/>
                  </a:lnTo>
                  <a:lnTo>
                    <a:pt x="1913" y="1194"/>
                  </a:lnTo>
                  <a:close/>
                </a:path>
                <a:path w="21600" h="21600" extrusionOk="0">
                  <a:moveTo>
                    <a:pt x="1913" y="2765"/>
                  </a:moveTo>
                  <a:lnTo>
                    <a:pt x="3699" y="2765"/>
                  </a:lnTo>
                  <a:lnTo>
                    <a:pt x="2678" y="3403"/>
                  </a:lnTo>
                  <a:lnTo>
                    <a:pt x="2296" y="3109"/>
                  </a:lnTo>
                  <a:lnTo>
                    <a:pt x="2125" y="3207"/>
                  </a:lnTo>
                  <a:lnTo>
                    <a:pt x="2700" y="3649"/>
                  </a:lnTo>
                  <a:lnTo>
                    <a:pt x="3699" y="3010"/>
                  </a:lnTo>
                  <a:lnTo>
                    <a:pt x="3699" y="3747"/>
                  </a:lnTo>
                  <a:lnTo>
                    <a:pt x="1913" y="3747"/>
                  </a:lnTo>
                  <a:lnTo>
                    <a:pt x="1913" y="2765"/>
                  </a:lnTo>
                  <a:close/>
                </a:path>
                <a:path w="21600" h="21600" extrusionOk="0">
                  <a:moveTo>
                    <a:pt x="1913" y="4336"/>
                  </a:moveTo>
                  <a:lnTo>
                    <a:pt x="3699" y="4336"/>
                  </a:lnTo>
                  <a:lnTo>
                    <a:pt x="2678" y="4974"/>
                  </a:lnTo>
                  <a:lnTo>
                    <a:pt x="2296" y="4680"/>
                  </a:lnTo>
                  <a:lnTo>
                    <a:pt x="2125" y="4778"/>
                  </a:lnTo>
                  <a:lnTo>
                    <a:pt x="2700" y="5220"/>
                  </a:lnTo>
                  <a:lnTo>
                    <a:pt x="3699" y="4581"/>
                  </a:lnTo>
                  <a:lnTo>
                    <a:pt x="3699" y="5318"/>
                  </a:lnTo>
                  <a:lnTo>
                    <a:pt x="1913" y="5318"/>
                  </a:lnTo>
                  <a:lnTo>
                    <a:pt x="1913" y="4336"/>
                  </a:lnTo>
                  <a:close/>
                </a:path>
                <a:path w="21600" h="21600" extrusionOk="0">
                  <a:moveTo>
                    <a:pt x="1913" y="5907"/>
                  </a:moveTo>
                  <a:lnTo>
                    <a:pt x="3699" y="5907"/>
                  </a:lnTo>
                  <a:lnTo>
                    <a:pt x="2678" y="6545"/>
                  </a:lnTo>
                  <a:lnTo>
                    <a:pt x="2296" y="6250"/>
                  </a:lnTo>
                  <a:lnTo>
                    <a:pt x="2125" y="6349"/>
                  </a:lnTo>
                  <a:lnTo>
                    <a:pt x="2700" y="6790"/>
                  </a:lnTo>
                  <a:lnTo>
                    <a:pt x="3699" y="6152"/>
                  </a:lnTo>
                  <a:lnTo>
                    <a:pt x="3699" y="6889"/>
                  </a:lnTo>
                  <a:lnTo>
                    <a:pt x="1913" y="6889"/>
                  </a:lnTo>
                  <a:lnTo>
                    <a:pt x="1913" y="5907"/>
                  </a:lnTo>
                  <a:close/>
                </a:path>
                <a:path w="21600" h="21600" extrusionOk="0">
                  <a:moveTo>
                    <a:pt x="1913" y="7478"/>
                  </a:moveTo>
                  <a:lnTo>
                    <a:pt x="3699" y="7478"/>
                  </a:lnTo>
                  <a:lnTo>
                    <a:pt x="2678" y="8116"/>
                  </a:lnTo>
                  <a:lnTo>
                    <a:pt x="2296" y="7821"/>
                  </a:lnTo>
                  <a:lnTo>
                    <a:pt x="2125" y="7919"/>
                  </a:lnTo>
                  <a:lnTo>
                    <a:pt x="2700" y="8361"/>
                  </a:lnTo>
                  <a:lnTo>
                    <a:pt x="3699" y="7723"/>
                  </a:lnTo>
                  <a:lnTo>
                    <a:pt x="3699" y="8460"/>
                  </a:lnTo>
                  <a:lnTo>
                    <a:pt x="1913" y="8460"/>
                  </a:lnTo>
                  <a:lnTo>
                    <a:pt x="1913" y="7478"/>
                  </a:lnTo>
                  <a:close/>
                </a:path>
                <a:path w="21600" h="21600" extrusionOk="0">
                  <a:moveTo>
                    <a:pt x="1913" y="9049"/>
                  </a:moveTo>
                  <a:lnTo>
                    <a:pt x="3699" y="9049"/>
                  </a:lnTo>
                  <a:lnTo>
                    <a:pt x="2678" y="9687"/>
                  </a:lnTo>
                  <a:lnTo>
                    <a:pt x="2296" y="9392"/>
                  </a:lnTo>
                  <a:lnTo>
                    <a:pt x="2125" y="9490"/>
                  </a:lnTo>
                  <a:lnTo>
                    <a:pt x="2700" y="9932"/>
                  </a:lnTo>
                  <a:lnTo>
                    <a:pt x="3699" y="9294"/>
                  </a:lnTo>
                  <a:lnTo>
                    <a:pt x="3699" y="10030"/>
                  </a:lnTo>
                  <a:lnTo>
                    <a:pt x="1913" y="10030"/>
                  </a:lnTo>
                  <a:lnTo>
                    <a:pt x="1913" y="9049"/>
                  </a:lnTo>
                  <a:close/>
                </a:path>
                <a:path w="21600" h="21600" extrusionOk="0">
                  <a:moveTo>
                    <a:pt x="1913" y="10620"/>
                  </a:moveTo>
                  <a:lnTo>
                    <a:pt x="3699" y="10620"/>
                  </a:lnTo>
                  <a:lnTo>
                    <a:pt x="2678" y="11258"/>
                  </a:lnTo>
                  <a:lnTo>
                    <a:pt x="2296" y="10963"/>
                  </a:lnTo>
                  <a:lnTo>
                    <a:pt x="2125" y="11061"/>
                  </a:lnTo>
                  <a:lnTo>
                    <a:pt x="2700" y="11503"/>
                  </a:lnTo>
                  <a:lnTo>
                    <a:pt x="3699" y="10865"/>
                  </a:lnTo>
                  <a:lnTo>
                    <a:pt x="3699" y="11601"/>
                  </a:lnTo>
                  <a:lnTo>
                    <a:pt x="1913" y="11601"/>
                  </a:lnTo>
                  <a:lnTo>
                    <a:pt x="1913" y="10620"/>
                  </a:lnTo>
                  <a:close/>
                </a:path>
                <a:path w="21600" h="21600" extrusionOk="0">
                  <a:moveTo>
                    <a:pt x="1913" y="12190"/>
                  </a:moveTo>
                  <a:lnTo>
                    <a:pt x="3699" y="12190"/>
                  </a:lnTo>
                  <a:lnTo>
                    <a:pt x="2678" y="12829"/>
                  </a:lnTo>
                  <a:lnTo>
                    <a:pt x="2296" y="12534"/>
                  </a:lnTo>
                  <a:lnTo>
                    <a:pt x="2125" y="12632"/>
                  </a:lnTo>
                  <a:lnTo>
                    <a:pt x="2700" y="13074"/>
                  </a:lnTo>
                  <a:lnTo>
                    <a:pt x="3699" y="12436"/>
                  </a:lnTo>
                  <a:lnTo>
                    <a:pt x="3699" y="13172"/>
                  </a:lnTo>
                  <a:lnTo>
                    <a:pt x="1913" y="13172"/>
                  </a:lnTo>
                  <a:lnTo>
                    <a:pt x="1913" y="12190"/>
                  </a:lnTo>
                  <a:close/>
                </a:path>
                <a:path w="21600" h="21600" extrusionOk="0">
                  <a:moveTo>
                    <a:pt x="1913" y="13761"/>
                  </a:moveTo>
                  <a:lnTo>
                    <a:pt x="3699" y="13761"/>
                  </a:lnTo>
                  <a:lnTo>
                    <a:pt x="2678" y="14400"/>
                  </a:lnTo>
                  <a:lnTo>
                    <a:pt x="2296" y="14105"/>
                  </a:lnTo>
                  <a:lnTo>
                    <a:pt x="2125" y="14203"/>
                  </a:lnTo>
                  <a:lnTo>
                    <a:pt x="2700" y="14645"/>
                  </a:lnTo>
                  <a:lnTo>
                    <a:pt x="3699" y="14007"/>
                  </a:lnTo>
                  <a:lnTo>
                    <a:pt x="3699" y="14743"/>
                  </a:lnTo>
                  <a:lnTo>
                    <a:pt x="1913" y="14743"/>
                  </a:lnTo>
                  <a:lnTo>
                    <a:pt x="1913" y="13761"/>
                  </a:lnTo>
                  <a:close/>
                </a:path>
                <a:path w="21600" h="21600" extrusionOk="0">
                  <a:moveTo>
                    <a:pt x="1913" y="15332"/>
                  </a:moveTo>
                  <a:lnTo>
                    <a:pt x="3699" y="15332"/>
                  </a:lnTo>
                  <a:lnTo>
                    <a:pt x="2678" y="15970"/>
                  </a:lnTo>
                  <a:lnTo>
                    <a:pt x="2296" y="15676"/>
                  </a:lnTo>
                  <a:lnTo>
                    <a:pt x="2125" y="15774"/>
                  </a:lnTo>
                  <a:lnTo>
                    <a:pt x="2700" y="16216"/>
                  </a:lnTo>
                  <a:lnTo>
                    <a:pt x="3699" y="15578"/>
                  </a:lnTo>
                  <a:lnTo>
                    <a:pt x="3699" y="16314"/>
                  </a:lnTo>
                  <a:lnTo>
                    <a:pt x="1913" y="16314"/>
                  </a:lnTo>
                  <a:lnTo>
                    <a:pt x="1913" y="15332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42549" y="357060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주문</a:t>
              </a:r>
              <a:r>
                <a:rPr lang="ko-KR" altLang="en-US" b="1" dirty="0"/>
                <a:t>서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82674" y="4102946"/>
            <a:ext cx="4788532" cy="2494406"/>
            <a:chOff x="2282674" y="4102946"/>
            <a:chExt cx="4788532" cy="2494406"/>
          </a:xfrm>
        </p:grpSpPr>
        <p:sp>
          <p:nvSpPr>
            <p:cNvPr id="9" name="Rounded Rectangle 8"/>
            <p:cNvSpPr/>
            <p:nvPr/>
          </p:nvSpPr>
          <p:spPr>
            <a:xfrm>
              <a:off x="2282674" y="4102946"/>
              <a:ext cx="4788532" cy="249440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35174" y="5149749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주 문</a:t>
              </a:r>
              <a:endParaRPr lang="ko-KR" altLang="en-US" b="1" dirty="0"/>
            </a:p>
          </p:txBody>
        </p:sp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1" y="4407174"/>
              <a:ext cx="1714500" cy="1885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7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4371" y="4370443"/>
              <a:ext cx="1714500" cy="1885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122" name="Picture 2" descr="C:\Users\고재현\AppData\Local\Microsoft\Windows\Temporary Internet Files\Content.IE5\D90NMLJ9\MC900055357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02406" y="2273129"/>
            <a:ext cx="940156" cy="169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고재현\AppData\Local\Microsoft\Windows\Temporary Internet Files\Content.IE5\246YPYNW\MC900431531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420" y="2601484"/>
            <a:ext cx="1008194" cy="110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/>
          <p:cNvSpPr txBox="1">
            <a:spLocks/>
          </p:cNvSpPr>
          <p:nvPr/>
        </p:nvSpPr>
        <p:spPr>
          <a:xfrm>
            <a:off x="457199" y="-859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업무 분석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4449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151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온라인 음반쇼핑몰 솔루션 (Music Mall Project)</vt:lpstr>
      <vt:lpstr>발표 순서</vt:lpstr>
      <vt:lpstr>개 요</vt:lpstr>
      <vt:lpstr>PowerPoint Presentation</vt:lpstr>
      <vt:lpstr>업무 분석</vt:lpstr>
      <vt:lpstr>업무 분석</vt:lpstr>
      <vt:lpstr>PowerPoint Presentation</vt:lpstr>
      <vt:lpstr>PowerPoint Presentation</vt:lpstr>
      <vt:lpstr>PowerPoint Presentation</vt:lpstr>
      <vt:lpstr>PowerPoint Presentation</vt:lpstr>
      <vt:lpstr>DB 정의</vt:lpstr>
      <vt:lpstr>솔루션 데모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44</cp:revision>
  <dcterms:created xsi:type="dcterms:W3CDTF">2011-01-29T15:15:17Z</dcterms:created>
  <dcterms:modified xsi:type="dcterms:W3CDTF">2011-01-30T20:24:42Z</dcterms:modified>
</cp:coreProperties>
</file>