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6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15E88-30D7-4A7D-8AB4-84F5082C8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BF73AC-84FB-494E-85C1-D0FC1DA89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6D2BC-48AF-4868-94E1-212E2C15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B1BC-CF43-4760-8A4C-A3BAEB790C4B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4B2217-A16E-4FD7-84F5-4AE0D320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FCC0F-CA48-4FC2-85BC-437261B0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29AD-AF41-46B5-9B9D-4E45FCC7B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1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1448F-6116-46F7-A32F-888B39A9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60BFC6-D5E0-47C5-A9C0-56663B3FD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679126-5D5F-45EC-A99D-421AF1EF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B1BC-CF43-4760-8A4C-A3BAEB790C4B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C478D1-719C-42C3-A08B-A7AD863D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0A5CC1-C094-468D-B2CF-2C1AD47F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29AD-AF41-46B5-9B9D-4E45FCC7B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41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F40BF3-3727-44BC-AE8A-2CB97C4D6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1ED7B2-D629-4E9F-A06F-B0AB96723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6CD429-5DB1-42D1-B1C2-EB6D1193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B1BC-CF43-4760-8A4C-A3BAEB790C4B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0527B-9745-487B-A901-692D76BF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0CA7C7-81E9-474E-BB1B-FF7328FD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29AD-AF41-46B5-9B9D-4E45FCC7B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4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745BF-DC1C-4E54-B3A8-8BBD4145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8B286-7DAD-4437-98CB-1FE730881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2938E-B2D6-425A-8728-B266ACB5B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B1BC-CF43-4760-8A4C-A3BAEB790C4B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BAFE7-F4FE-4068-9ED4-DF95F0B8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2E85ED-BB27-47E4-8187-3EAA52AD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29AD-AF41-46B5-9B9D-4E45FCC7B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74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FE669-9733-4F12-B8E1-091B12FD6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9386AB-3FB1-4EA5-9948-4A9E8172C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15D0E-60A1-4700-935F-F0338DA6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B1BC-CF43-4760-8A4C-A3BAEB790C4B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4D3D21-457A-4462-97FF-B52398E9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A3EE6-B9A2-4D15-85DC-9A1580BF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29AD-AF41-46B5-9B9D-4E45FCC7B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32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90292-E0F5-4599-A955-78C97ACB1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8923B-3F81-4B6C-AD27-F582C198E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2A1F50-785D-4BDB-A4A3-0C295F813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7517D4-4B4B-4A5C-9B8C-F14616D4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B1BC-CF43-4760-8A4C-A3BAEB790C4B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67164C-E864-4BD6-99D5-A26B2A5E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DE8F11-B171-46D2-BA9F-4BA1E430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29AD-AF41-46B5-9B9D-4E45FCC7B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75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74A0D-37CE-4A7A-848F-31CEF109F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35D7F7-A4CD-462B-925D-1F19BA939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B715F5-9719-4FCC-87D5-5FEB96253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683811-AE9F-421D-BC0E-6950BE826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D08CC0-2C4C-4D7A-9C58-F1E7B3E5E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E5AF20-3895-40B6-9159-362EEBC5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B1BC-CF43-4760-8A4C-A3BAEB790C4B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F6F486-6C10-4A07-82A2-FCDFDD84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D23355-3155-4B22-8591-94EDA2DED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29AD-AF41-46B5-9B9D-4E45FCC7B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13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FDE17-3C8C-4997-8AEB-1B041790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E72C95-5F06-476D-8634-F0CC8A58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B1BC-CF43-4760-8A4C-A3BAEB790C4B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F2AF9D-38CD-4E0C-AF6A-8B28A47E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227939-2D9D-4E43-BBCE-728DA2AC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29AD-AF41-46B5-9B9D-4E45FCC7B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08E03F-FB18-4BEA-A00D-0160BD9E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B1BC-CF43-4760-8A4C-A3BAEB790C4B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EA05FA-4820-4A72-A064-04921BB8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688947-6798-41F2-BC71-76C23F8B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29AD-AF41-46B5-9B9D-4E45FCC7B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21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1998F-9ED7-43FB-B1E3-E9D89F07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20EFC-CC32-429A-B5F6-A899FEAEF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B50054-C5DA-4215-9C57-DF576B7B7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A182B-F8C6-41CF-B3FA-0EEB34F5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B1BC-CF43-4760-8A4C-A3BAEB790C4B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BC17A4-B80B-4807-A8CF-AB200979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8CF888-221E-49CD-BAC0-C5D9A003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29AD-AF41-46B5-9B9D-4E45FCC7B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7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01657-0876-4D83-B107-7ADC3D3C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0A380F-77EC-4A2B-9A73-FBB035618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593E1D-A74B-4DEC-A06F-68495F74A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50A04-FEBF-4A13-8FCD-0C4B3F071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B1BC-CF43-4760-8A4C-A3BAEB790C4B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4A6E1A-B626-49AF-AF9B-005A491A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D6BAC4-DA41-452B-8B39-B120DB88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29AD-AF41-46B5-9B9D-4E45FCC7B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46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5F2E9C-AB47-4C15-9B5F-A5D166D6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AA0367-73E0-4AA6-8214-22F5A16AB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3E38E-9D15-43A5-8929-61E965640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FB1BC-CF43-4760-8A4C-A3BAEB790C4B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5905C-78FD-49A3-A171-57EB46685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3C86FF-96E7-4962-B625-6BD851398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529AD-AF41-46B5-9B9D-4E45FCC7B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15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F1F7C5-AECA-4899-B0DB-ACCC1E6DFF62}"/>
              </a:ext>
            </a:extLst>
          </p:cNvPr>
          <p:cNvSpPr/>
          <p:nvPr/>
        </p:nvSpPr>
        <p:spPr>
          <a:xfrm>
            <a:off x="5670765" y="2023012"/>
            <a:ext cx="406184" cy="3789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2C3CE2C-1298-448D-BAB1-A09F07AD01E2}"/>
              </a:ext>
            </a:extLst>
          </p:cNvPr>
          <p:cNvSpPr/>
          <p:nvPr/>
        </p:nvSpPr>
        <p:spPr>
          <a:xfrm>
            <a:off x="180975" y="5600700"/>
            <a:ext cx="11791949" cy="93183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0" dirty="0"/>
          </a:p>
          <a:p>
            <a:pPr algn="ctr"/>
            <a:r>
              <a:rPr lang="en-US" altLang="ko-KR" sz="3000" dirty="0"/>
              <a:t>Data Base</a:t>
            </a:r>
          </a:p>
          <a:p>
            <a:pPr algn="ctr"/>
            <a:endParaRPr lang="en-US" altLang="ko-KR" sz="30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7550699-3E19-4348-9074-AC08EEF63CFB}"/>
              </a:ext>
            </a:extLst>
          </p:cNvPr>
          <p:cNvGrpSpPr/>
          <p:nvPr/>
        </p:nvGrpSpPr>
        <p:grpSpPr>
          <a:xfrm>
            <a:off x="180972" y="276629"/>
            <a:ext cx="11725275" cy="1828800"/>
            <a:chOff x="180975" y="325464"/>
            <a:chExt cx="11725275" cy="18288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1DFFAB5-C6D5-4582-8704-1565DC5ABC4E}"/>
                </a:ext>
              </a:extLst>
            </p:cNvPr>
            <p:cNvSpPr/>
            <p:nvPr/>
          </p:nvSpPr>
          <p:spPr>
            <a:xfrm>
              <a:off x="180975" y="325464"/>
              <a:ext cx="11725275" cy="1828800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b="1" dirty="0"/>
                <a:t>어플리케이션</a:t>
              </a:r>
              <a:endParaRPr lang="en-US" altLang="ko-KR" sz="3000" b="1" dirty="0"/>
            </a:p>
            <a:p>
              <a:pPr algn="ctr"/>
              <a:endParaRPr lang="en-US" altLang="ko-KR" sz="3000" dirty="0"/>
            </a:p>
            <a:p>
              <a:pPr algn="ctr"/>
              <a:endParaRPr lang="en-US" altLang="ko-KR" sz="3000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9FDB8B4F-F1C6-43F8-81C8-CD560B78C556}"/>
                </a:ext>
              </a:extLst>
            </p:cNvPr>
            <p:cNvSpPr/>
            <p:nvPr/>
          </p:nvSpPr>
          <p:spPr>
            <a:xfrm>
              <a:off x="364694" y="1091985"/>
              <a:ext cx="1979506" cy="898901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dirty="0"/>
                <a:t>알림 기능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46710B1D-DBDC-4A27-AC1B-C002F7588276}"/>
                </a:ext>
              </a:extLst>
            </p:cNvPr>
            <p:cNvSpPr/>
            <p:nvPr/>
          </p:nvSpPr>
          <p:spPr>
            <a:xfrm>
              <a:off x="2499344" y="1096968"/>
              <a:ext cx="1906292" cy="898901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/>
                <a:t>TTS </a:t>
              </a:r>
              <a:r>
                <a:rPr lang="ko-KR" altLang="en-US" sz="3000" dirty="0"/>
                <a:t>기능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147A6402-F8DE-4626-B93D-EC8FE27605A3}"/>
                </a:ext>
              </a:extLst>
            </p:cNvPr>
            <p:cNvSpPr/>
            <p:nvPr/>
          </p:nvSpPr>
          <p:spPr>
            <a:xfrm>
              <a:off x="4510815" y="1106089"/>
              <a:ext cx="3706519" cy="898901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dirty="0"/>
                <a:t>예약 및 취소기능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7D0D5FD-576E-4731-A393-A3DA75FAA706}"/>
                </a:ext>
              </a:extLst>
            </p:cNvPr>
            <p:cNvSpPr/>
            <p:nvPr/>
          </p:nvSpPr>
          <p:spPr>
            <a:xfrm>
              <a:off x="8372478" y="1091984"/>
              <a:ext cx="3378628" cy="898901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dirty="0"/>
                <a:t>순서 확인기능</a:t>
              </a: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83EDC3-8379-4442-98C0-FC66C05CA8FC}"/>
              </a:ext>
            </a:extLst>
          </p:cNvPr>
          <p:cNvSpPr/>
          <p:nvPr/>
        </p:nvSpPr>
        <p:spPr>
          <a:xfrm>
            <a:off x="247649" y="2533852"/>
            <a:ext cx="11725275" cy="263842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/>
              <a:t>프로그램</a:t>
            </a:r>
            <a:endParaRPr lang="en-US" altLang="ko-KR" sz="3000" dirty="0"/>
          </a:p>
          <a:p>
            <a:pPr algn="ctr"/>
            <a:endParaRPr lang="en-US" altLang="ko-KR" sz="3000" dirty="0"/>
          </a:p>
          <a:p>
            <a:pPr algn="ctr"/>
            <a:endParaRPr lang="en-US" altLang="ko-KR" sz="3000" dirty="0"/>
          </a:p>
          <a:p>
            <a:pPr algn="ctr"/>
            <a:endParaRPr lang="en-US" altLang="ko-KR" sz="3000" dirty="0"/>
          </a:p>
          <a:p>
            <a:pPr algn="ctr"/>
            <a:endParaRPr lang="en-US" altLang="ko-KR" sz="30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16B1771-3C5C-440B-BA6A-89A65663FA1F}"/>
              </a:ext>
            </a:extLst>
          </p:cNvPr>
          <p:cNvSpPr/>
          <p:nvPr/>
        </p:nvSpPr>
        <p:spPr>
          <a:xfrm>
            <a:off x="431368" y="3369551"/>
            <a:ext cx="4441954" cy="767649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/>
              <a:t>환자 목록</a:t>
            </a:r>
            <a:r>
              <a:rPr lang="en-US" altLang="ko-KR" sz="3000" dirty="0"/>
              <a:t> </a:t>
            </a:r>
            <a:r>
              <a:rPr lang="ko-KR" altLang="en-US" sz="3000" dirty="0"/>
              <a:t>관리 기능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B0CFA3A-D6AD-42B1-B3BA-064922806CA1}"/>
              </a:ext>
            </a:extLst>
          </p:cNvPr>
          <p:cNvSpPr/>
          <p:nvPr/>
        </p:nvSpPr>
        <p:spPr>
          <a:xfrm>
            <a:off x="8720857" y="3371269"/>
            <a:ext cx="3185390" cy="767649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/>
              <a:t>서류 관리 기능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78D61E6-8E37-483A-8D47-94181099462B}"/>
              </a:ext>
            </a:extLst>
          </p:cNvPr>
          <p:cNvSpPr/>
          <p:nvPr/>
        </p:nvSpPr>
        <p:spPr>
          <a:xfrm>
            <a:off x="5057041" y="3369551"/>
            <a:ext cx="3509671" cy="767649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/>
              <a:t>문자 전송 기능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C83726C-0007-4F40-94F7-9C6FC5AD9F9D}"/>
              </a:ext>
            </a:extLst>
          </p:cNvPr>
          <p:cNvSpPr/>
          <p:nvPr/>
        </p:nvSpPr>
        <p:spPr>
          <a:xfrm>
            <a:off x="540581" y="4270913"/>
            <a:ext cx="3607232" cy="767649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/>
              <a:t>대기자</a:t>
            </a:r>
            <a:r>
              <a:rPr lang="en-US" altLang="ko-KR" sz="3000" dirty="0"/>
              <a:t>(</a:t>
            </a:r>
            <a:r>
              <a:rPr lang="ko-KR" altLang="en-US" sz="3000" dirty="0"/>
              <a:t>예약자</a:t>
            </a:r>
            <a:r>
              <a:rPr lang="en-US" altLang="ko-KR" sz="3000" dirty="0"/>
              <a:t>) </a:t>
            </a:r>
          </a:p>
          <a:p>
            <a:pPr algn="ctr"/>
            <a:r>
              <a:rPr lang="ko-KR" altLang="en-US" sz="3000" dirty="0"/>
              <a:t>관리 기능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227C873-A86B-4D47-96D5-88B02AF40B9A}"/>
              </a:ext>
            </a:extLst>
          </p:cNvPr>
          <p:cNvSpPr/>
          <p:nvPr/>
        </p:nvSpPr>
        <p:spPr>
          <a:xfrm>
            <a:off x="4273333" y="4235015"/>
            <a:ext cx="3607232" cy="767649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/>
              <a:t>내원기록 열람 차트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5545919-4EBC-402C-80A3-21F26D7495DD}"/>
              </a:ext>
            </a:extLst>
          </p:cNvPr>
          <p:cNvSpPr/>
          <p:nvPr/>
        </p:nvSpPr>
        <p:spPr>
          <a:xfrm>
            <a:off x="8229577" y="4209099"/>
            <a:ext cx="3509671" cy="767649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/>
              <a:t>서류 출력 기능</a:t>
            </a:r>
          </a:p>
        </p:txBody>
      </p:sp>
    </p:spTree>
    <p:extLst>
      <p:ext uri="{BB962C8B-B14F-4D97-AF65-F5344CB8AC3E}">
        <p14:creationId xmlns:p14="http://schemas.microsoft.com/office/powerpoint/2010/main" val="80552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35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석진</dc:creator>
  <cp:lastModifiedBy>최 석진</cp:lastModifiedBy>
  <cp:revision>5</cp:revision>
  <dcterms:created xsi:type="dcterms:W3CDTF">2019-07-10T12:54:48Z</dcterms:created>
  <dcterms:modified xsi:type="dcterms:W3CDTF">2019-07-22T02:02:47Z</dcterms:modified>
</cp:coreProperties>
</file>