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BD612-58D4-430D-BB40-20D57E8C4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9D8DA1-CB39-413F-9A46-200C77BC5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9B0F7-F4DE-4732-9C24-CBFB772DF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BF5A-B450-4E06-91BA-52EB8DAE4843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5A9E52-CC5F-4F8B-95DE-16D7FDC77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19F223-E333-4841-B83F-CECF6A91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3E37-8EDB-4F7B-811B-EDDF3AE2B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35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F0864-E0D3-4E99-B914-6620E273B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BD3E75-165E-4854-872A-5758A3848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D978F-29E2-4911-B17F-EC43C813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BF5A-B450-4E06-91BA-52EB8DAE4843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63D9E-220D-4BDE-BAEC-31DE68A6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5BD30A-88FB-4B47-BE8F-6F1B3BF3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3E37-8EDB-4F7B-811B-EDDF3AE2B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08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461DAA-4824-435C-A662-887A1CCA8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D11248-554D-4C57-A453-7DD9EEA11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FA932-E121-4AF8-A143-97F696C8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BF5A-B450-4E06-91BA-52EB8DAE4843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EC3FAE-6DF9-443B-B95D-B4DD24C8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A5B52-4205-4766-8D58-8445528B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3E37-8EDB-4F7B-811B-EDDF3AE2B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21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12A0B-2DDC-4FE6-A930-19CA46B63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9DCA4-3EDF-4650-9764-78A45E468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088FB-7723-40BC-B7B0-E87307E3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BF5A-B450-4E06-91BA-52EB8DAE4843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724A4-78AB-4DA0-A415-31A98BA7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0F8F4-86A0-4494-BA4A-037ECD0F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3E37-8EDB-4F7B-811B-EDDF3AE2B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32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77968-368E-4150-827C-5CE250E4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7F19BD-AE06-4207-BFC3-857DADAFA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389029-5B81-4EE4-A5A4-0FA73DEF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BF5A-B450-4E06-91BA-52EB8DAE4843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EEB4F7-31F2-478C-A54E-79738E754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99D900-43F0-4BF2-A027-BD08657C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3E37-8EDB-4F7B-811B-EDDF3AE2B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14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6B851-07D7-4C23-8486-87EF2421A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7F482D-D332-4A8A-92C5-CEED154F9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D14B4D-1884-4DC2-813D-1DF0B718D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CB7E61-E88A-4FB1-A0E8-408B01B8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BF5A-B450-4E06-91BA-52EB8DAE4843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80B486-D59F-433E-AAE7-AB133182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C5085D-EEFC-4E00-9AF5-4D392A14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3E37-8EDB-4F7B-811B-EDDF3AE2B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57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A6E49-3CDD-4F3E-89C4-A3D24CBFD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7B605E-9279-43D6-B1DC-5A361177A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0EF27A-AD54-4084-9A1B-6525B88FF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0D65F5-2EB7-4CA3-A7B1-BE21F9CF1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84A578-E2CE-481B-A698-82E004697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906701-4EB4-4B74-BBC0-E7DDA7A5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BF5A-B450-4E06-91BA-52EB8DAE4843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6FA43E-A56E-4AFB-8027-A61656A8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90A855-58F1-4DCD-9EB7-CB3891D36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3E37-8EDB-4F7B-811B-EDDF3AE2B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21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35CC20-1176-48C8-850A-51257E86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ED2F32-D96B-47B0-B609-A408BDB1D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BF5A-B450-4E06-91BA-52EB8DAE4843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0B7661-F06D-4099-942F-FFA481876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11B8BD-4E9F-42D7-8F78-9F5DBF1B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3E37-8EDB-4F7B-811B-EDDF3AE2B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86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D31B62-5832-48C1-B5C1-DA3BB5B43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BF5A-B450-4E06-91BA-52EB8DAE4843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7B7DC9-2ABF-4C86-8A5A-3C99CFC4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CA8DA-A642-433F-ABDB-1E5D436F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3E37-8EDB-4F7B-811B-EDDF3AE2B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314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2877F-291C-4640-9B28-C13859FD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EC0590-85E8-4CC2-909C-B12ED029B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0A7D05-D05D-4C07-93AE-00FE184FB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FC0BA4-C38F-487F-994A-204410F1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BF5A-B450-4E06-91BA-52EB8DAE4843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BF086-553F-487B-BB77-0A08B861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7AB886-2626-4948-806C-A731F844F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3E37-8EDB-4F7B-811B-EDDF3AE2B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6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5C380-E529-49EA-A175-BE81F7099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B284A3-EF49-4781-A695-D8E270AC0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281794-539B-49B7-958C-7C942623A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C20D40-E670-4D33-9440-56A2A302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CBF5A-B450-4E06-91BA-52EB8DAE4843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3061C0-BE0B-45CB-9DED-37BF83498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B8208C-9E90-4BBE-9991-AFA98D64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A3E37-8EDB-4F7B-811B-EDDF3AE2B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11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17C9FA-3C39-4FC2-8E12-EF9E5CFC1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69FEE9-69AE-44B5-8C5F-1CD0095E7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7500B1-616A-49B1-972C-A98D5F6C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CBF5A-B450-4E06-91BA-52EB8DAE4843}" type="datetimeFigureOut">
              <a:rPr lang="ko-KR" altLang="en-US" smtClean="0"/>
              <a:t>2021-11-21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EA7EC5-4096-4DC2-95B2-135F2E88B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4FB2A6-AA80-4517-A16C-93078C18B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A3E37-8EDB-4F7B-811B-EDDF3AE2B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08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552F287-2EED-452B-BF0D-4BE066FF3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5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479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575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엄호용</dc:creator>
  <cp:lastModifiedBy>엄호용</cp:lastModifiedBy>
  <cp:revision>2</cp:revision>
  <dcterms:created xsi:type="dcterms:W3CDTF">2021-11-21T12:01:20Z</dcterms:created>
  <dcterms:modified xsi:type="dcterms:W3CDTF">2021-11-21T12:02:43Z</dcterms:modified>
</cp:coreProperties>
</file>