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38" autoAdjust="0"/>
  </p:normalViewPr>
  <p:slideViewPr>
    <p:cSldViewPr snapToGrid="0" snapToObjects="1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93ED-F5DE-C249-B225-034717C62C2D}" type="datetimeFigureOut">
              <a:rPr lang="en-AE" smtClean="0"/>
              <a:t>25/07/2024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81DB5-9C1E-BD4B-BC63-CB6CDEEBB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6243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LOS Days and Total Dischrages by To 15 Hospitals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Select Health Service area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3: Highest Avg LOS 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 3:: Lowest  Avg LOS Days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LOS vs Average Cost per Discharge by Hospital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Select Health Service area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3: Highest Avg Cost Per Dischrage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 3:: Lowest  Avg Cost Per Discharge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Select Hospital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d066d8f-65d0-41a0-a003-16e669485ce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d066d8f-65d0-41a0-a003-16e669485ce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d066d8f-65d0-41a0-a003-16e669485ce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d066d8f-65d0-41a0-a003-16e669485ce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d066d8f-65d0-41a0-a003-16e669485ce4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hospital DB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7/25/2024 7:20:43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7/25/2024 7:11:27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LOS Days and Total Dischrages by To 15 Hospitals ,card ,slicer ,Select Health Service area ,Top 3: Highest Avg LOS Days ,keyDriversVisual ,Bottom  3:: Lowest  Avg LOS Days ,card ,card ,card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  Comparition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LOS vs Average Cost per Discharge by Hospital ,Select Health Service area ,Top 3: Highest Avg Cost Per Dischrage ,Bottom  3:: Lowest  Avg Cost Per Discharge ,card ,card ,card ,card ,keyDriversVisual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auge ,gauge ,columnChart ,columnChart ,donutChart ,donutChart ,Select Hospital Name ,card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Profile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234</Words>
  <Application>Microsoft Macintosh PowerPoint</Application>
  <PresentationFormat>Widescreen</PresentationFormat>
  <Paragraphs>99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hospital DB</vt:lpstr>
      <vt:lpstr>Home</vt:lpstr>
      <vt:lpstr>LOS  Comparition</vt:lpstr>
      <vt:lpstr>Cost Comparison</vt:lpstr>
      <vt:lpstr>Hospital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fathima inhas</cp:lastModifiedBy>
  <cp:revision>4</cp:revision>
  <dcterms:created xsi:type="dcterms:W3CDTF">2016-09-04T11:54:55Z</dcterms:created>
  <dcterms:modified xsi:type="dcterms:W3CDTF">2024-07-25T07:23:02Z</dcterms:modified>
</cp:coreProperties>
</file>