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76" r:id="rId4"/>
    <p:sldId id="258" r:id="rId5"/>
    <p:sldId id="272" r:id="rId6"/>
    <p:sldId id="259" r:id="rId7"/>
    <p:sldId id="273" r:id="rId8"/>
    <p:sldId id="270" r:id="rId9"/>
    <p:sldId id="274" r:id="rId10"/>
    <p:sldId id="271" r:id="rId11"/>
    <p:sldId id="275" r:id="rId12"/>
    <p:sldId id="260" r:id="rId13"/>
    <p:sldId id="263" r:id="rId14"/>
    <p:sldId id="261" r:id="rId15"/>
    <p:sldId id="266" r:id="rId16"/>
    <p:sldId id="269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8D6"/>
    <a:srgbClr val="74F489"/>
    <a:srgbClr val="A4F2F6"/>
    <a:srgbClr val="77EBF1"/>
    <a:srgbClr val="F573CA"/>
    <a:srgbClr val="EFA75F"/>
    <a:srgbClr val="4030A0"/>
    <a:srgbClr val="FF8181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8E154-C936-4112-827B-BEEAEB8F8CFB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4300-6409-4D65-A18D-6ECCCFB79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6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Trocando em miúdos, ele é a 'Receita' do projeto.</a:t>
            </a:r>
            <a:br>
              <a:rPr lang="pt-BR" dirty="0"/>
            </a:br>
            <a:r>
              <a:rPr lang="pt-BR" dirty="0"/>
              <a:t>Através dele é possível observar: organização de ideias, etapas de desenvolvimento e o que foi desenvolvido, falando em nível de conhecimento mesmo.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1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Trocando em miúdos, ele é a 'Receita' do projeto.</a:t>
            </a:r>
            <a:br>
              <a:rPr lang="pt-BR" dirty="0"/>
            </a:br>
            <a:r>
              <a:rPr lang="pt-BR" dirty="0"/>
              <a:t>Através dele é possível observar: organização de ideias, etapas de desenvolvimento e o que foi desenvolvido, falando em nível de conhecimento mesmo.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6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Depois de entender toda essa teoria vamos ver esse algoritmo rodar? Ou seja, </a:t>
            </a:r>
            <a:r>
              <a:rPr lang="pt-BR" dirty="0" err="1"/>
              <a:t>simbora</a:t>
            </a:r>
            <a:r>
              <a:rPr lang="pt-BR" dirty="0"/>
              <a:t> ver a receita do bolo?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Além das extensões do VSC permitirem que o </a:t>
            </a:r>
            <a:r>
              <a:rPr lang="pt-BR" dirty="0" err="1"/>
              <a:t>readme</a:t>
            </a:r>
            <a:r>
              <a:rPr lang="pt-BR" dirty="0"/>
              <a:t> faço uso de linguagem de </a:t>
            </a:r>
            <a:r>
              <a:rPr lang="pt-BR" dirty="0" err="1"/>
              <a:t>markdown</a:t>
            </a:r>
            <a:r>
              <a:rPr lang="pt-BR" dirty="0"/>
              <a:t> e </a:t>
            </a:r>
            <a:r>
              <a:rPr lang="pt-BR" dirty="0" err="1"/>
              <a:t>html</a:t>
            </a:r>
            <a:r>
              <a:rPr lang="pt-BR" dirty="0"/>
              <a:t> juntas. Colocar uma imagem e altera-la em relação a tamanho e posição é limitado para o .</a:t>
            </a:r>
            <a:r>
              <a:rPr lang="pt-BR" dirty="0" err="1"/>
              <a:t>md</a:t>
            </a:r>
            <a:r>
              <a:rPr lang="pt-BR" dirty="0"/>
              <a:t> e é possível usando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. Usar esses recursos só ajudam a usuária que quiser colocar mais coisas no template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8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Depois de entender toda essa teoria vamos ver esse algoritmo rodar? Ou seja, </a:t>
            </a:r>
            <a:r>
              <a:rPr lang="pt-BR" dirty="0" err="1"/>
              <a:t>simbora</a:t>
            </a:r>
            <a:r>
              <a:rPr lang="pt-BR" dirty="0"/>
              <a:t> ver a receita do bolo?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A4300-6409-4D65-A18D-6ECCCFB794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9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4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578D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F2EFE237-15B4-4475-8E84-8C132DABA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5CBD4-ABEE-4C62-BB43-B4DFDFD62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733" y="1744888"/>
            <a:ext cx="3931320" cy="1457783"/>
          </a:xfrm>
        </p:spPr>
        <p:txBody>
          <a:bodyPr>
            <a:normAutofit fontScale="90000"/>
          </a:bodyPr>
          <a:lstStyle/>
          <a:p>
            <a:r>
              <a:rPr lang="pt-BR" dirty="0"/>
              <a:t>README 101: teoria e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204B5-1578-401C-A21D-4ADB164D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CLARISSA LEAL E ELINE PIMENTEL</a:t>
            </a:r>
            <a:br>
              <a:rPr lang="pt-BR" sz="1700" dirty="0"/>
            </a:br>
            <a:br>
              <a:rPr lang="pt-BR" sz="1700" dirty="0"/>
            </a:br>
            <a:r>
              <a:rPr lang="pt-BR" sz="1700" dirty="0"/>
              <a:t>18º MEETUP DEV GIRLS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8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A13012-8E98-4F59-9A6A-0577BE8D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96" y="654579"/>
            <a:ext cx="5950565" cy="28172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6377F68-9FC7-4C34-BAEB-E9223C66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04" y="3625347"/>
            <a:ext cx="6029586" cy="28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2E847D-FC5D-4082-BC3B-26353E04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60" y="839729"/>
            <a:ext cx="8468633" cy="20739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B885CC-8EAF-47D0-B3BC-8DFD569F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98" y="3739636"/>
            <a:ext cx="6761604" cy="22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C8E-EC39-485E-85D9-44D92AF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Mas, qual é a importância de se construir um README?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95E53-61A8-49EF-A680-F8E72AC3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310715"/>
            <a:ext cx="10134600" cy="33116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Como falei lá no início, ele pode ser usado como seu cartão de visitas. Alguns recrutadores, na verdade a maioria deles, não domina tecnologias, então utilizam o GitHub como concretização do seu currículo, então eles observam o que você sabe fazer e o que você já fez através do que está escrito no README;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Também é bem comum as empresas não pedirem um currículo e sim aplicar testes práticos. Estes testes ficam em seu GitHub(ou site que você use para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versionar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projetos)pessoal e o link é enviado. A descrição do que foi feito é um dos requisitos.</a:t>
            </a:r>
          </a:p>
        </p:txBody>
      </p:sp>
    </p:spTree>
    <p:extLst>
      <p:ext uri="{BB962C8B-B14F-4D97-AF65-F5344CB8AC3E}">
        <p14:creationId xmlns:p14="http://schemas.microsoft.com/office/powerpoint/2010/main" val="75896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C8E-EC39-485E-85D9-44D92AF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Dúvida vital: Qual idioma deve ser escrito?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95E53-61A8-49EF-A680-F8E72AC3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19102"/>
            <a:ext cx="10134600" cy="24100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Depende do seu objetivo e do seu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Caso, você esteja de olho em vagas fora do país, vale colocar em inglês, inclusive já praticar com as mensagens de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Se você não sabe inglês, pode ser em português mesmo =)</a:t>
            </a:r>
          </a:p>
        </p:txBody>
      </p:sp>
    </p:spTree>
    <p:extLst>
      <p:ext uri="{BB962C8B-B14F-4D97-AF65-F5344CB8AC3E}">
        <p14:creationId xmlns:p14="http://schemas.microsoft.com/office/powerpoint/2010/main" val="176594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C8E-EC39-485E-85D9-44D92AF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Como fazer um README bem estruturado? O que não pode faltar?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067BABE-BE86-47C2-8951-9C9D673E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19103"/>
            <a:ext cx="10134600" cy="24965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Você pode </a:t>
            </a:r>
            <a:r>
              <a:rPr lang="pt-B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utilizar plugins no VSCode (Readme Parttern ou Simple Readme), ferramentas como: </a:t>
            </a:r>
            <a:r>
              <a:rPr lang="pt-B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Typora,</a:t>
            </a:r>
            <a:r>
              <a:rPr lang="pt-B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ou até fazer online, utilizando o site </a:t>
            </a:r>
            <a:r>
              <a:rPr lang="pt-BR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makeareadme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Mas, mesmo tendo muitos recursos que facilitem a construção, é muito importante escrever bem;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Ser Desenvolvedora não é só sobre códigos, é escrever com clareza e objetividade sobre o que você faz e sabe fazer.</a:t>
            </a:r>
          </a:p>
        </p:txBody>
      </p:sp>
    </p:spTree>
    <p:extLst>
      <p:ext uri="{BB962C8B-B14F-4D97-AF65-F5344CB8AC3E}">
        <p14:creationId xmlns:p14="http://schemas.microsoft.com/office/powerpoint/2010/main" val="78797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8AF060-D6A9-4403-8032-A51637C0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850232"/>
            <a:ext cx="11599911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E03F-2256-4142-9892-EF571585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170712"/>
            <a:ext cx="10134600" cy="154677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Aff, mas é muito complicado fazer isso tudo!!!!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Que tal usar um 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template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onde você possa somente inserir as informações referentes ao seu projeto?</a:t>
            </a:r>
            <a:br>
              <a:rPr lang="pt-BR" b="1" u="sng" dirty="0"/>
            </a:b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03409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C8E-EC39-485E-85D9-44D92AFF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05" y="0"/>
            <a:ext cx="10134600" cy="1288489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95E53-61A8-49EF-A680-F8E72AC3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05" y="1413439"/>
            <a:ext cx="10569742" cy="5099655"/>
          </a:xfrm>
        </p:spPr>
        <p:txBody>
          <a:bodyPr>
            <a:normAutofit fontScale="32500" lnSpcReduction="20000"/>
          </a:bodyPr>
          <a:lstStyle/>
          <a:p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1. [Como criar um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Readme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incível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](https://onebitcode.com/como-criar-um-readme-incrivel-para-seus-projetos-e-perfil-no-github/).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2. [Como fazer um bom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readme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](https://blog.rocketseat.com.br/como-fazer-um-bom-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readme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3. [Guia do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Markdonw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](https://guides.github.com/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mastering-markdown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4. [O que é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Readme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](https://blog.rocketseat.com.br/o-que-e-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readme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-e-porque-e-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tao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-importante/).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5. [Sobre Ada 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Lovelace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](https://citacoes.in/autores/ada-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lovelace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6. [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Emojis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 em Markdown](https://tutorialmarkdown.com/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emojis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7. [Markdown](https://guides.github.com/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sz="6000" dirty="0" err="1">
                <a:latin typeface="Roboto" panose="02000000000000000000" pitchFamily="2" charset="0"/>
                <a:ea typeface="Roboto" panose="02000000000000000000" pitchFamily="2" charset="0"/>
              </a:rPr>
              <a:t>mastering-markdown</a:t>
            </a:r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/).</a:t>
            </a:r>
          </a:p>
          <a:p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8. [Sintaxe estendida - Markdown](https://markdown.net.br/sintaxe-estendida/).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17228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4047-93B3-48E9-8C29-394B9655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864268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 que você encontrará nessa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talk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641B6-E599-421A-8E17-4F9B9543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2086639"/>
            <a:ext cx="11022227" cy="37446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 que é um Readme?</a:t>
            </a:r>
          </a:p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Conhecendo o Markdown;</a:t>
            </a:r>
          </a:p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Exemplos de Markdown;</a:t>
            </a:r>
          </a:p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Importância do Readme;</a:t>
            </a:r>
          </a:p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Readme Estruturado (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Template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Como usar o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Template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Clarisa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 Leal;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4047-93B3-48E9-8C29-394B9655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86426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 que é o arquivo README?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2200" dirty="0">
                <a:latin typeface="Roboto" panose="02000000000000000000" pitchFamily="2" charset="0"/>
                <a:ea typeface="Roboto" panose="02000000000000000000" pitchFamily="2" charset="0"/>
              </a:rPr>
              <a:t>(Do inglês: </a:t>
            </a:r>
            <a:r>
              <a:rPr lang="pt-BR" sz="2200" i="1" dirty="0">
                <a:latin typeface="Roboto" panose="02000000000000000000" pitchFamily="2" charset="0"/>
                <a:ea typeface="Roboto" panose="02000000000000000000" pitchFamily="2" charset="0"/>
              </a:rPr>
              <a:t>Leia-me, tradução livre)</a:t>
            </a:r>
            <a:endParaRPr lang="pt-BR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641B6-E599-421A-8E17-4F9B9543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754130"/>
            <a:ext cx="11022227" cy="374462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 README é um arquivo do tipo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. E não difere da sua versão .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txt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no que diz respeito aos seus objetivos;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Em alguns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softwares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encontramos o arquivo do tipo leiame.txt. Neste arquivos podemos encontrar algumas instruções como: apresentação do software, o que encontrar e como instalar;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Nele estão contidas as informações necessárias para entender o objetivo do projeto, como foi desenvolvido (considerando suas etapas), Tecnologias e dependências necessárias, as etapas e o passo a passo de como ele funcionará, o porquê das decisões tomadas para o desenvolvimento;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Ele também é uma espécie de 'cartão de visitas' do projeto e de sua desenvolvedora. E pode ser usado na avaliação de </a:t>
            </a:r>
            <a:r>
              <a:rPr lang="pt-B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portifólio pelas empresas.</a:t>
            </a:r>
          </a:p>
        </p:txBody>
      </p:sp>
    </p:spTree>
    <p:extLst>
      <p:ext uri="{BB962C8B-B14F-4D97-AF65-F5344CB8AC3E}">
        <p14:creationId xmlns:p14="http://schemas.microsoft.com/office/powerpoint/2010/main" val="41215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1C8E-EC39-485E-85D9-44D92AF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Entenda o Markdown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95E53-61A8-49EF-A680-F8E72AC3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19103"/>
            <a:ext cx="10134600" cy="19652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Markdown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é uma forma de estilizar texto na web. Com ele você controla a exibição do documento; formata palavras como negrito ou itálico, adiciona imagens e cria listas.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Na maioria das vezes, ele é um texto que contém caracteres não alfabéticos, como '#' ou '*'.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37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C72D6E-09F4-4C1E-A419-6AB0738F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9" y="1511414"/>
            <a:ext cx="10805992" cy="12525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115D474-9681-44DE-9C18-7026D30D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8" y="4056722"/>
            <a:ext cx="10805992" cy="12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5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383296-E55A-458D-85CD-A86F0C8F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65193"/>
            <a:ext cx="5934903" cy="39343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A4AAB9-64EF-47D2-A9E8-A94857B4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3" y="1279509"/>
            <a:ext cx="510611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9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9F7FE2-E8C9-4B3A-8D58-F5021996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4" y="754084"/>
            <a:ext cx="7339749" cy="19351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F407FA-F89D-4BBC-969B-0455180D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42" y="3031191"/>
            <a:ext cx="4757980" cy="34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053ECCF-02C1-42FD-A601-B87E4E45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0" y="1060580"/>
            <a:ext cx="10074048" cy="41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BF2D90-EDFA-46C1-92BE-C804FBD0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10" y="839729"/>
            <a:ext cx="10955108" cy="5264187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127B6F-7119-45FC-85E1-8581AA88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4" y="1150749"/>
            <a:ext cx="11417291" cy="45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416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881</Words>
  <Application>Microsoft Office PowerPoint</Application>
  <PresentationFormat>Widescreen</PresentationFormat>
  <Paragraphs>50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Roboto</vt:lpstr>
      <vt:lpstr>AdornVTI</vt:lpstr>
      <vt:lpstr>README 101: teoria e prática</vt:lpstr>
      <vt:lpstr>O que você encontrará nessa talk?</vt:lpstr>
      <vt:lpstr>O que é o arquivo README? (Do inglês: Leia-me, tradução livre)</vt:lpstr>
      <vt:lpstr>Entenda o Markdown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Mas, qual é a importância de se construir um README?</vt:lpstr>
      <vt:lpstr>Dúvida vital: Qual idioma deve ser escrito?</vt:lpstr>
      <vt:lpstr>Como fazer um README bem estruturado? O que não pode faltar?</vt:lpstr>
      <vt:lpstr>Apresentação do PowerPoint</vt:lpstr>
      <vt:lpstr>Aff, mas é muito complicado fazer isso tudo!!!!  Que tal usar um template onde você possa somente inserir as informações referentes ao seu projeto?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 101: TEORIA E PRÁTICA</dc:title>
  <dc:creator>João Pimentel</dc:creator>
  <cp:lastModifiedBy>João Pimentel</cp:lastModifiedBy>
  <cp:revision>11</cp:revision>
  <dcterms:created xsi:type="dcterms:W3CDTF">2021-07-26T16:28:58Z</dcterms:created>
  <dcterms:modified xsi:type="dcterms:W3CDTF">2021-07-30T19:49:31Z</dcterms:modified>
</cp:coreProperties>
</file>