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8A93-6671-F240-98BE-F2E726FE1D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A002-E013-A943-BE09-A39B0FC0C3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设计需求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一体机页面流程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首页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8280" y="1677749"/>
            <a:ext cx="6663008" cy="35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339343" y="2775344"/>
            <a:ext cx="2524105" cy="815355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二维码签到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39343" y="3868539"/>
            <a:ext cx="2524105" cy="815355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手机号签到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一体机页面流程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手机号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8280" y="1677749"/>
            <a:ext cx="6663008" cy="35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3336" y="2148147"/>
            <a:ext cx="3417731" cy="5644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输入后号码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3336" y="2865024"/>
            <a:ext cx="3417731" cy="17762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数字</a:t>
            </a:r>
            <a:r>
              <a:rPr kumimoji="1" lang="en-US" altLang="zh-CN" dirty="0" smtClean="0">
                <a:solidFill>
                  <a:schemeClr val="tx1"/>
                </a:solidFill>
              </a:rPr>
              <a:t>1-9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099" y="4729690"/>
            <a:ext cx="2230605" cy="4490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确认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一体机页面流程</a:t>
            </a:r>
            <a:r>
              <a:rPr kumimoji="1" lang="en-US" altLang="zh-CN" dirty="0" smtClean="0"/>
              <a:t>-</a:t>
            </a:r>
            <a:r>
              <a:rPr kumimoji="1" lang="en-US" altLang="en-US" dirty="0" smtClean="0"/>
              <a:t>出条形码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8280" y="1677749"/>
            <a:ext cx="6663008" cy="35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签到成功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正在为您打印大会条形码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请妥善保存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一体机页面流程</a:t>
            </a:r>
            <a:r>
              <a:rPr kumimoji="1" lang="en-US" altLang="zh-CN" dirty="0" smtClean="0"/>
              <a:t>-</a:t>
            </a:r>
            <a:r>
              <a:rPr kumimoji="1" lang="en-US" altLang="en-US" dirty="0" smtClean="0"/>
              <a:t>错误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8280" y="1677749"/>
            <a:ext cx="6663008" cy="35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签到失败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请重新使用二维码或手机号进行签到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605864" y="4163015"/>
            <a:ext cx="2273262" cy="517437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返回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主题</vt:lpstr>
      <vt:lpstr>设计需求</vt:lpstr>
      <vt:lpstr>一体机页面流程-首页</vt:lpstr>
      <vt:lpstr>一体机页面流程-手机号</vt:lpstr>
      <vt:lpstr>一体机页面流程-出条形码</vt:lpstr>
      <vt:lpstr>一体机页面流程-错误</vt:lpstr>
    </vt:vector>
  </TitlesOfParts>
  <Company>Lightidea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设计需求</dc:title>
  <dc:creator>一格 邱</dc:creator>
  <cp:lastModifiedBy>dell</cp:lastModifiedBy>
  <cp:revision>3</cp:revision>
  <dcterms:created xsi:type="dcterms:W3CDTF">2017-09-01T08:36:00Z</dcterms:created>
  <dcterms:modified xsi:type="dcterms:W3CDTF">2017-09-04T08:29:00Z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